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Miriam Libre"/>
      <p:regular r:id="rId29"/>
      <p:bold r:id="rId30"/>
    </p:embeddedFont>
    <p:embeddedFont>
      <p:font typeface="Work Sans"/>
      <p:regular r:id="rId31"/>
      <p:bold r:id="rId32"/>
      <p:italic r:id="rId33"/>
      <p:boldItalic r:id="rId34"/>
    </p:embeddedFont>
    <p:embeddedFont>
      <p:font typeface="Barlow Light"/>
      <p:regular r:id="rId35"/>
      <p:bold r:id="rId36"/>
      <p:italic r:id="rId37"/>
      <p:boldItalic r:id="rId38"/>
    </p:embeddedFont>
    <p:embeddedFont>
      <p:font typeface="Barlow"/>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4" name="Rahil Valani"/>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Barlow-bold.fntdata"/><Relationship Id="rId20" Type="http://schemas.openxmlformats.org/officeDocument/2006/relationships/slide" Target="slides/slide15.xml"/><Relationship Id="rId42" Type="http://schemas.openxmlformats.org/officeDocument/2006/relationships/font" Target="fonts/Barlow-boldItalic.fntdata"/><Relationship Id="rId41" Type="http://schemas.openxmlformats.org/officeDocument/2006/relationships/font" Target="fonts/Barlow-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iriamLibre-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WorkSans-regular.fntdata"/><Relationship Id="rId30" Type="http://schemas.openxmlformats.org/officeDocument/2006/relationships/font" Target="fonts/MiriamLibre-bold.fntdata"/><Relationship Id="rId11" Type="http://schemas.openxmlformats.org/officeDocument/2006/relationships/slide" Target="slides/slide6.xml"/><Relationship Id="rId33" Type="http://schemas.openxmlformats.org/officeDocument/2006/relationships/font" Target="fonts/WorkSans-italic.fntdata"/><Relationship Id="rId10" Type="http://schemas.openxmlformats.org/officeDocument/2006/relationships/slide" Target="slides/slide5.xml"/><Relationship Id="rId32" Type="http://schemas.openxmlformats.org/officeDocument/2006/relationships/font" Target="fonts/WorkSans-bold.fntdata"/><Relationship Id="rId13" Type="http://schemas.openxmlformats.org/officeDocument/2006/relationships/slide" Target="slides/slide8.xml"/><Relationship Id="rId35" Type="http://schemas.openxmlformats.org/officeDocument/2006/relationships/font" Target="fonts/BarlowLight-regular.fntdata"/><Relationship Id="rId12" Type="http://schemas.openxmlformats.org/officeDocument/2006/relationships/slide" Target="slides/slide7.xml"/><Relationship Id="rId34" Type="http://schemas.openxmlformats.org/officeDocument/2006/relationships/font" Target="fonts/WorkSans-boldItalic.fntdata"/><Relationship Id="rId15" Type="http://schemas.openxmlformats.org/officeDocument/2006/relationships/slide" Target="slides/slide10.xml"/><Relationship Id="rId37" Type="http://schemas.openxmlformats.org/officeDocument/2006/relationships/font" Target="fonts/BarlowLight-italic.fntdata"/><Relationship Id="rId14" Type="http://schemas.openxmlformats.org/officeDocument/2006/relationships/slide" Target="slides/slide9.xml"/><Relationship Id="rId36" Type="http://schemas.openxmlformats.org/officeDocument/2006/relationships/font" Target="fonts/BarlowLight-bold.fntdata"/><Relationship Id="rId17" Type="http://schemas.openxmlformats.org/officeDocument/2006/relationships/slide" Target="slides/slide12.xml"/><Relationship Id="rId39" Type="http://schemas.openxmlformats.org/officeDocument/2006/relationships/font" Target="fonts/Barlow-regular.fntdata"/><Relationship Id="rId16" Type="http://schemas.openxmlformats.org/officeDocument/2006/relationships/slide" Target="slides/slide11.xml"/><Relationship Id="rId38" Type="http://schemas.openxmlformats.org/officeDocument/2006/relationships/font" Target="fonts/BarlowLight-boldItalic.fntdata"/><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19-03-10T07:00:32.507">
    <p:pos x="6000" y="0"/>
    <p:text>I really like this video! Can we make it a bit short though about 1-2 mins and only include the important parts?</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19-03-10T07:09:19.940">
    <p:pos x="6000" y="0"/>
    <p:text>Can you guys write this definition in simple words? Because I am afraid that the younger participants won't understand the concept. Keep this slide though as we might use it separately for the older kids when the younger ones are doing activities.</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19-03-10T07:10:52.617">
    <p:pos x="6000" y="0"/>
    <p:text>If you could find a way to rewrite this in a simpler way that would be great! Also it will be good to have an everyday example which the kids can relate to for supervised and unsupervised learning.</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19-03-10T07:15:18.659">
    <p:pos x="6000" y="0"/>
    <p:text>Can we perhaps exclude Reinforced and Deep learning? Or have it only for the older kids as an aside? Because I think it might be a bit too much for them. Instead how about expanding a bit on Supervised and unsupervised learning or anything else which is a bit more basic?
I was thinking of giving students who are interested, some extra reading resources at the end and we can maybe include this in that.
 Let me know your thoughts. Happy to discuss this in whatsapp chat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f_uwKZIAeM0"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526f26c4e3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526f26c4e3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526f26c4e3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526f26c4e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526f26c4e3_0_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526f26c4e3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Pretend we are working in a factory and we need to get some boxes from 2 different sides of the factory. Before, we would use machines like forklifts that require humans to operate it like driving it around. However, nowadays, we can use robots to do that like these robots are doing on the screen. These specific robots are used in Amazon </a:t>
            </a:r>
            <a:r>
              <a:rPr lang="en"/>
              <a:t>warehouses and have been programmed to move boxes around. They are also able to adapt to new situations and obstacles such as having another robot in the way so they don’t smash right into each other</a:t>
            </a:r>
            <a:r>
              <a:rPr lang="en"/>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526f26c4e3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526f26c4e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image: industrial robots used in factories</a:t>
            </a:r>
            <a:endParaRPr/>
          </a:p>
          <a:p>
            <a:pPr indent="0" lvl="0" marL="0" rtl="0" algn="l">
              <a:spcBef>
                <a:spcPts val="0"/>
              </a:spcBef>
              <a:spcAft>
                <a:spcPts val="0"/>
              </a:spcAft>
              <a:buNone/>
            </a:pPr>
            <a:r>
              <a:rPr lang="en"/>
              <a:t>Second image: robonaut 2 in this ISS</a:t>
            </a:r>
            <a:endParaRPr/>
          </a:p>
          <a:p>
            <a:pPr indent="0" lvl="0" marL="0" rtl="0" algn="l">
              <a:spcBef>
                <a:spcPts val="0"/>
              </a:spcBef>
              <a:spcAft>
                <a:spcPts val="0"/>
              </a:spcAft>
              <a:buNone/>
            </a:pPr>
            <a:r>
              <a:rPr lang="en"/>
              <a:t>Third image: robots are now being used in surgery</a:t>
            </a:r>
            <a:endParaRPr/>
          </a:p>
          <a:p>
            <a:pPr indent="0" lvl="0" marL="0" rtl="0" algn="l">
              <a:spcBef>
                <a:spcPts val="0"/>
              </a:spcBef>
              <a:spcAft>
                <a:spcPts val="0"/>
              </a:spcAft>
              <a:buNone/>
            </a:pPr>
            <a:r>
              <a:rPr lang="en"/>
              <a:t>First botton robot: Atlas; the world’s most dynamic humanoid</a:t>
            </a:r>
            <a:endParaRPr/>
          </a:p>
          <a:p>
            <a:pPr indent="0" lvl="0" marL="0" rtl="0" algn="l">
              <a:spcBef>
                <a:spcPts val="0"/>
              </a:spcBef>
              <a:spcAft>
                <a:spcPts val="0"/>
              </a:spcAft>
              <a:buNone/>
            </a:pPr>
            <a:r>
              <a:rPr lang="en"/>
              <a:t>Second botton robot: robot vacuum</a:t>
            </a:r>
            <a:endParaRPr/>
          </a:p>
          <a:p>
            <a:pPr indent="0" lvl="0" marL="0" rtl="0" algn="l">
              <a:spcBef>
                <a:spcPts val="0"/>
              </a:spcBef>
              <a:spcAft>
                <a:spcPts val="0"/>
              </a:spcAft>
              <a:buNone/>
            </a:pPr>
            <a:r>
              <a:rPr lang="en"/>
              <a:t>Third botton robot: Pepper, designed and programmed to understand and respond to human emotions, the bot adapts itself according to the behavior of his speaker.</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526f26c4e3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526f26c4e3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5017202e5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5017202e5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Field of computer science - AI is not the machine, it creates the intelligence that is in machines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5017202e5c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5017202e5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Need to explain each picture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5017202e5c_0_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5017202e5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5017202e5c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5017202e5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50f3a56474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50f3a564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50f3a56474_1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50f3a56474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5017202e5c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5017202e5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like how babies start off knowing nothing, then they gradually learn how to walk and talk, computers also have the ability to learn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Need to explain- find more information to explain thoroughly</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Machine Learning: algorithms that give computers the ability to learn from data, and then make decisions and predictions. Machine learning is a set of techniques to achieve the goal of AI. At the crux of AI.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u="sng">
                <a:solidFill>
                  <a:schemeClr val="hlink"/>
                </a:solidFill>
                <a:hlinkClick r:id="rId2"/>
              </a:rPr>
              <a:t>https://www.youtube.com/watch?v=f_uwKZIAeM0</a:t>
            </a: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Make decisions and predictions about data</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Sophisticated and complex algorithms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Classifier algorithms to categorize e.g. what type of…</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Minimal error</a:t>
            </a:r>
            <a:endParaRPr>
              <a:solidFill>
                <a:schemeClr val="dk1"/>
              </a:solidFill>
            </a:endParaRPr>
          </a:p>
          <a:p>
            <a:pPr indent="-304800" lvl="0" marL="457200" rtl="0" algn="l">
              <a:spcBef>
                <a:spcPts val="0"/>
              </a:spcBef>
              <a:spcAft>
                <a:spcPts val="0"/>
              </a:spcAft>
              <a:buClr>
                <a:srgbClr val="A5B0FE"/>
              </a:buClr>
              <a:buSzPts val="1200"/>
              <a:buFont typeface="Barlow Light"/>
              <a:buChar char="▹"/>
            </a:pPr>
            <a:r>
              <a:rPr lang="en" sz="1200">
                <a:solidFill>
                  <a:schemeClr val="dk1"/>
                </a:solidFill>
                <a:latin typeface="Barlow Light"/>
                <a:ea typeface="Barlow Light"/>
                <a:cs typeface="Barlow Light"/>
                <a:sym typeface="Barlow Light"/>
              </a:rPr>
              <a:t>‘provides systems the ability to </a:t>
            </a:r>
            <a:r>
              <a:rPr lang="en" sz="1200" u="sng">
                <a:solidFill>
                  <a:schemeClr val="dk1"/>
                </a:solidFill>
                <a:latin typeface="Barlow Light"/>
                <a:ea typeface="Barlow Light"/>
                <a:cs typeface="Barlow Light"/>
                <a:sym typeface="Barlow Light"/>
              </a:rPr>
              <a:t>automatically</a:t>
            </a:r>
            <a:r>
              <a:rPr lang="en" sz="1200">
                <a:solidFill>
                  <a:schemeClr val="dk1"/>
                </a:solidFill>
                <a:latin typeface="Barlow Light"/>
                <a:ea typeface="Barlow Light"/>
                <a:cs typeface="Barlow Light"/>
                <a:sym typeface="Barlow Light"/>
              </a:rPr>
              <a:t> learn and improve from experience </a:t>
            </a:r>
            <a:r>
              <a:rPr lang="en" sz="1200" u="sng">
                <a:solidFill>
                  <a:schemeClr val="dk1"/>
                </a:solidFill>
                <a:latin typeface="Barlow Light"/>
                <a:ea typeface="Barlow Light"/>
                <a:cs typeface="Barlow Light"/>
                <a:sym typeface="Barlow Light"/>
              </a:rPr>
              <a:t>without being explicitly programmed</a:t>
            </a:r>
            <a:r>
              <a:rPr lang="en" sz="1200">
                <a:solidFill>
                  <a:schemeClr val="dk1"/>
                </a:solidFill>
                <a:latin typeface="Barlow Light"/>
                <a:ea typeface="Barlow Light"/>
                <a:cs typeface="Barlow Light"/>
                <a:sym typeface="Barlow Light"/>
              </a:rPr>
              <a:t>. Machine learning focuses on the development of </a:t>
            </a:r>
            <a:r>
              <a:rPr lang="en" sz="1200" u="sng">
                <a:solidFill>
                  <a:schemeClr val="dk1"/>
                </a:solidFill>
                <a:latin typeface="Barlow Light"/>
                <a:ea typeface="Barlow Light"/>
                <a:cs typeface="Barlow Light"/>
                <a:sym typeface="Barlow Light"/>
              </a:rPr>
              <a:t>computer programs</a:t>
            </a:r>
            <a:r>
              <a:rPr lang="en" sz="1200">
                <a:solidFill>
                  <a:schemeClr val="dk1"/>
                </a:solidFill>
                <a:latin typeface="Barlow Light"/>
                <a:ea typeface="Barlow Light"/>
                <a:cs typeface="Barlow Light"/>
                <a:sym typeface="Barlow Light"/>
              </a:rPr>
              <a:t> that can access data and use it learn for themselves.’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5017202e5c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5017202e5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picture represents the steps of machine learning.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52068dc97e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52068dc97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need a computer to figure out the difference between a puppy and a kitten. Using our skills in machine learning, we would give the </a:t>
            </a:r>
            <a:r>
              <a:rPr lang="en"/>
              <a:t>computer</a:t>
            </a:r>
            <a:r>
              <a:rPr lang="en"/>
              <a:t> data. For example, we could give it images and tell the computer that this is a puppy and this one’s a kitten. Then, the computer would use this data and find trends in the data so that, next time it sees an image of either a puppy or a kitten, it would be able to recognise whether it is a puppy or a kitten. You would have gone through a similar process when you were younger to see examples of puppies and kittens and then be able to tell which is which.</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Going back to our example of dogs and cats. Remember how we showed the computer images of puppies and kittens and we also told the computer if the image was of a puppy or a cat, this is supervised learning because we fed the computer data which was already labelled as either a puppy or a kitten.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Task is being able to identify a puppy or a kitten</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5017202e5c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5017202e5c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52068dc97e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52068dc97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Going back to our example of dogs and cats. This time, instead of feeding the computer with labelled data which are the images we have already told the computer is a puppy or kitten, we will still show the computer the pictures, but we won’t tell it whether it is a puppy or a kitten, the computer needs to figure it out itself</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5017202e5c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5017202e5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52068dc97e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52068dc97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now our computer has used either supervised learning or unsupervised learning and has now come up with an algorithm that recognises puppies and kittens. Pretend we test the computer with a picture of a puppy and mistakenly </a:t>
            </a:r>
            <a:r>
              <a:rPr lang="en"/>
              <a:t>identifies</a:t>
            </a:r>
            <a:r>
              <a:rPr lang="en"/>
              <a:t> it as a kitten, we will tell the computer that ‘no, you got it wrong, it is actually a puppy’ and the computer uses this feedback to alter its algorithm so that next time the computer can use its new and improved algorithm so that it has a higher chance of correctly identifying </a:t>
            </a:r>
            <a:r>
              <a:rPr lang="en"/>
              <a:t>whether</a:t>
            </a:r>
            <a:r>
              <a:rPr lang="en"/>
              <a:t> it is a puppy or a kitten.</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5017202e5c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5017202e5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50f0dcaa09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50f0dcaa0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5017202e5c_0_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5017202e5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3rd dot point - reference netflix</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51b3b92a57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51b3b92a5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122525" y="1991825"/>
            <a:ext cx="4899000" cy="1159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4600"/>
              <a:buNone/>
              <a:defRPr sz="4600">
                <a:solidFill>
                  <a:srgbClr val="000000"/>
                </a:solidFill>
              </a:defRPr>
            </a:lvl1pPr>
            <a:lvl2pPr lvl="1" algn="ctr">
              <a:spcBef>
                <a:spcPts val="0"/>
              </a:spcBef>
              <a:spcAft>
                <a:spcPts val="0"/>
              </a:spcAft>
              <a:buClr>
                <a:srgbClr val="000000"/>
              </a:buClr>
              <a:buSzPts val="4600"/>
              <a:buNone/>
              <a:defRPr sz="4600">
                <a:solidFill>
                  <a:srgbClr val="000000"/>
                </a:solidFill>
              </a:defRPr>
            </a:lvl2pPr>
            <a:lvl3pPr lvl="2" algn="ctr">
              <a:spcBef>
                <a:spcPts val="0"/>
              </a:spcBef>
              <a:spcAft>
                <a:spcPts val="0"/>
              </a:spcAft>
              <a:buClr>
                <a:srgbClr val="000000"/>
              </a:buClr>
              <a:buSzPts val="4600"/>
              <a:buNone/>
              <a:defRPr sz="4600">
                <a:solidFill>
                  <a:srgbClr val="000000"/>
                </a:solidFill>
              </a:defRPr>
            </a:lvl3pPr>
            <a:lvl4pPr lvl="3" algn="ctr">
              <a:spcBef>
                <a:spcPts val="0"/>
              </a:spcBef>
              <a:spcAft>
                <a:spcPts val="0"/>
              </a:spcAft>
              <a:buClr>
                <a:srgbClr val="000000"/>
              </a:buClr>
              <a:buSzPts val="4600"/>
              <a:buNone/>
              <a:defRPr sz="4600">
                <a:solidFill>
                  <a:srgbClr val="000000"/>
                </a:solidFill>
              </a:defRPr>
            </a:lvl4pPr>
            <a:lvl5pPr lvl="4" algn="ctr">
              <a:spcBef>
                <a:spcPts val="0"/>
              </a:spcBef>
              <a:spcAft>
                <a:spcPts val="0"/>
              </a:spcAft>
              <a:buClr>
                <a:srgbClr val="000000"/>
              </a:buClr>
              <a:buSzPts val="4600"/>
              <a:buNone/>
              <a:defRPr sz="4600">
                <a:solidFill>
                  <a:srgbClr val="000000"/>
                </a:solidFill>
              </a:defRPr>
            </a:lvl5pPr>
            <a:lvl6pPr lvl="5" algn="ctr">
              <a:spcBef>
                <a:spcPts val="0"/>
              </a:spcBef>
              <a:spcAft>
                <a:spcPts val="0"/>
              </a:spcAft>
              <a:buClr>
                <a:srgbClr val="000000"/>
              </a:buClr>
              <a:buSzPts val="4600"/>
              <a:buNone/>
              <a:defRPr sz="4600">
                <a:solidFill>
                  <a:srgbClr val="000000"/>
                </a:solidFill>
              </a:defRPr>
            </a:lvl6pPr>
            <a:lvl7pPr lvl="6" algn="ctr">
              <a:spcBef>
                <a:spcPts val="0"/>
              </a:spcBef>
              <a:spcAft>
                <a:spcPts val="0"/>
              </a:spcAft>
              <a:buClr>
                <a:srgbClr val="000000"/>
              </a:buClr>
              <a:buSzPts val="4600"/>
              <a:buNone/>
              <a:defRPr sz="4600">
                <a:solidFill>
                  <a:srgbClr val="000000"/>
                </a:solidFill>
              </a:defRPr>
            </a:lvl7pPr>
            <a:lvl8pPr lvl="7" algn="ctr">
              <a:spcBef>
                <a:spcPts val="0"/>
              </a:spcBef>
              <a:spcAft>
                <a:spcPts val="0"/>
              </a:spcAft>
              <a:buClr>
                <a:srgbClr val="000000"/>
              </a:buClr>
              <a:buSzPts val="4600"/>
              <a:buNone/>
              <a:defRPr sz="4600">
                <a:solidFill>
                  <a:srgbClr val="000000"/>
                </a:solidFill>
              </a:defRPr>
            </a:lvl8pPr>
            <a:lvl9pPr lvl="8" algn="ctr">
              <a:spcBef>
                <a:spcPts val="0"/>
              </a:spcBef>
              <a:spcAft>
                <a:spcPts val="0"/>
              </a:spcAft>
              <a:buClr>
                <a:srgbClr val="000000"/>
              </a:buClr>
              <a:buSzPts val="4600"/>
              <a:buNone/>
              <a:defRPr sz="4600">
                <a:solidFill>
                  <a:srgbClr val="000000"/>
                </a:solidFill>
              </a:defRPr>
            </a:lvl9pPr>
          </a:lstStyle>
          <a:p/>
        </p:txBody>
      </p:sp>
      <p:sp>
        <p:nvSpPr>
          <p:cNvPr id="11" name="Google Shape;11;p2"/>
          <p:cNvSpPr/>
          <p:nvPr/>
        </p:nvSpPr>
        <p:spPr>
          <a:xfrm>
            <a:off x="0" y="0"/>
            <a:ext cx="9144000" cy="5143500"/>
          </a:xfrm>
          <a:prstGeom prst="frame">
            <a:avLst>
              <a:gd fmla="val 4376" name="adj1"/>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 name="Google Shape;12;p2"/>
          <p:cNvGrpSpPr/>
          <p:nvPr/>
        </p:nvGrpSpPr>
        <p:grpSpPr>
          <a:xfrm>
            <a:off x="557947" y="-9"/>
            <a:ext cx="1564584" cy="2825099"/>
            <a:chOff x="0" y="855663"/>
            <a:chExt cx="1257300" cy="2270250"/>
          </a:xfrm>
        </p:grpSpPr>
        <p:sp>
          <p:nvSpPr>
            <p:cNvPr id="13" name="Google Shape;13;p2"/>
            <p:cNvSpPr/>
            <p:nvPr/>
          </p:nvSpPr>
          <p:spPr>
            <a:xfrm>
              <a:off x="277813" y="2616200"/>
              <a:ext cx="230100" cy="20700"/>
            </a:xfrm>
            <a:custGeom>
              <a:rect b="b" l="l" r="r" t="t"/>
              <a:pathLst>
                <a:path extrusionOk="0" h="120000" w="12000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 name="Google Shape;14;p2"/>
            <p:cNvSpPr/>
            <p:nvPr/>
          </p:nvSpPr>
          <p:spPr>
            <a:xfrm>
              <a:off x="0" y="2208213"/>
              <a:ext cx="1257300" cy="917700"/>
            </a:xfrm>
            <a:custGeom>
              <a:rect b="b" l="l" r="r" t="t"/>
              <a:pathLst>
                <a:path extrusionOk="0" h="120000" w="12000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 name="Google Shape;15;p2"/>
            <p:cNvSpPr/>
            <p:nvPr/>
          </p:nvSpPr>
          <p:spPr>
            <a:xfrm>
              <a:off x="133350" y="2701925"/>
              <a:ext cx="374700" cy="22200"/>
            </a:xfrm>
            <a:custGeom>
              <a:rect b="b" l="l" r="r" t="t"/>
              <a:pathLst>
                <a:path extrusionOk="0" h="120000" w="12000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 name="Google Shape;16;p2"/>
            <p:cNvSpPr/>
            <p:nvPr/>
          </p:nvSpPr>
          <p:spPr>
            <a:xfrm>
              <a:off x="133350" y="2959100"/>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 name="Google Shape;17;p2"/>
            <p:cNvSpPr/>
            <p:nvPr/>
          </p:nvSpPr>
          <p:spPr>
            <a:xfrm>
              <a:off x="133350" y="2787650"/>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 name="Google Shape;18;p2"/>
            <p:cNvSpPr/>
            <p:nvPr/>
          </p:nvSpPr>
          <p:spPr>
            <a:xfrm>
              <a:off x="133350" y="2873375"/>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 name="Google Shape;19;p2"/>
            <p:cNvSpPr/>
            <p:nvPr/>
          </p:nvSpPr>
          <p:spPr>
            <a:xfrm>
              <a:off x="598488" y="2616200"/>
              <a:ext cx="444600" cy="376200"/>
            </a:xfrm>
            <a:custGeom>
              <a:rect b="b" l="l" r="r" t="t"/>
              <a:pathLst>
                <a:path extrusionOk="0" h="120000" w="12000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 name="Google Shape;20;p2"/>
            <p:cNvSpPr/>
            <p:nvPr/>
          </p:nvSpPr>
          <p:spPr>
            <a:xfrm>
              <a:off x="207963" y="855663"/>
              <a:ext cx="711300" cy="1701900"/>
            </a:xfrm>
            <a:custGeom>
              <a:rect b="b" l="l" r="r" t="t"/>
              <a:pathLst>
                <a:path extrusionOk="0" h="120000" w="12000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1" name="Google Shape;21;p2"/>
          <p:cNvGrpSpPr/>
          <p:nvPr/>
        </p:nvGrpSpPr>
        <p:grpSpPr>
          <a:xfrm rot="-5400000">
            <a:off x="7256368" y="-405553"/>
            <a:ext cx="1043197" cy="2732065"/>
            <a:chOff x="7556500" y="3806825"/>
            <a:chExt cx="838313" cy="2195488"/>
          </a:xfrm>
        </p:grpSpPr>
        <p:sp>
          <p:nvSpPr>
            <p:cNvPr id="22" name="Google Shape;22;p2"/>
            <p:cNvSpPr/>
            <p:nvPr/>
          </p:nvSpPr>
          <p:spPr>
            <a:xfrm>
              <a:off x="7839075" y="4194175"/>
              <a:ext cx="74700" cy="52500"/>
            </a:xfrm>
            <a:custGeom>
              <a:rect b="b" l="l" r="r" t="t"/>
              <a:pathLst>
                <a:path extrusionOk="0" h="120000" w="12000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 name="Google Shape;23;p2"/>
            <p:cNvSpPr/>
            <p:nvPr/>
          </p:nvSpPr>
          <p:spPr>
            <a:xfrm>
              <a:off x="7800975" y="4070350"/>
              <a:ext cx="327000" cy="219000"/>
            </a:xfrm>
            <a:custGeom>
              <a:rect b="b" l="l" r="r" t="t"/>
              <a:pathLst>
                <a:path extrusionOk="0" h="120000" w="12000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 name="Google Shape;24;p2"/>
            <p:cNvSpPr/>
            <p:nvPr/>
          </p:nvSpPr>
          <p:spPr>
            <a:xfrm>
              <a:off x="7839075" y="4117975"/>
              <a:ext cx="250800" cy="103200"/>
            </a:xfrm>
            <a:custGeom>
              <a:rect b="b" l="l" r="r" t="t"/>
              <a:pathLst>
                <a:path extrusionOk="0" h="120000" w="12000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 name="Google Shape;25;p2"/>
            <p:cNvSpPr/>
            <p:nvPr/>
          </p:nvSpPr>
          <p:spPr>
            <a:xfrm>
              <a:off x="8015288" y="4194175"/>
              <a:ext cx="74700" cy="52500"/>
            </a:xfrm>
            <a:custGeom>
              <a:rect b="b" l="l" r="r" t="t"/>
              <a:pathLst>
                <a:path extrusionOk="0" h="120000" w="12000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 name="Google Shape;26;p2"/>
            <p:cNvSpPr/>
            <p:nvPr/>
          </p:nvSpPr>
          <p:spPr>
            <a:xfrm>
              <a:off x="7699375" y="4440238"/>
              <a:ext cx="525600" cy="273000"/>
            </a:xfrm>
            <a:custGeom>
              <a:rect b="b" l="l" r="r" t="t"/>
              <a:pathLst>
                <a:path extrusionOk="0" h="120000" w="12000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 name="Google Shape;27;p2"/>
            <p:cNvSpPr/>
            <p:nvPr/>
          </p:nvSpPr>
          <p:spPr>
            <a:xfrm>
              <a:off x="7699375" y="3806825"/>
              <a:ext cx="525600" cy="365100"/>
            </a:xfrm>
            <a:custGeom>
              <a:rect b="b" l="l" r="r" t="t"/>
              <a:pathLst>
                <a:path extrusionOk="0" h="120000" w="12000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 name="Google Shape;28;p2"/>
            <p:cNvSpPr/>
            <p:nvPr/>
          </p:nvSpPr>
          <p:spPr>
            <a:xfrm>
              <a:off x="7854950" y="4611688"/>
              <a:ext cx="219000" cy="27000"/>
            </a:xfrm>
            <a:custGeom>
              <a:rect b="b" l="l" r="r" t="t"/>
              <a:pathLst>
                <a:path extrusionOk="0" h="120000" w="12000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 name="Google Shape;29;p2"/>
            <p:cNvSpPr/>
            <p:nvPr/>
          </p:nvSpPr>
          <p:spPr>
            <a:xfrm>
              <a:off x="7929563" y="3865563"/>
              <a:ext cx="65100" cy="65100"/>
            </a:xfrm>
            <a:custGeom>
              <a:rect b="b" l="l" r="r" t="t"/>
              <a:pathLst>
                <a:path extrusionOk="0" h="120000" w="12000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 name="Google Shape;30;p2"/>
            <p:cNvSpPr/>
            <p:nvPr/>
          </p:nvSpPr>
          <p:spPr>
            <a:xfrm>
              <a:off x="7556500" y="3984625"/>
              <a:ext cx="282600" cy="638100"/>
            </a:xfrm>
            <a:custGeom>
              <a:rect b="b" l="l" r="r" t="t"/>
              <a:pathLst>
                <a:path extrusionOk="0" h="120000" w="12000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 name="Google Shape;31;p2"/>
            <p:cNvSpPr/>
            <p:nvPr/>
          </p:nvSpPr>
          <p:spPr>
            <a:xfrm>
              <a:off x="7732713" y="4075113"/>
              <a:ext cx="662100" cy="1927200"/>
            </a:xfrm>
            <a:custGeom>
              <a:rect b="b" l="l" r="r" t="t"/>
              <a:pathLst>
                <a:path extrusionOk="0" h="120000" w="12000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 name="Google Shape;32;p2"/>
            <p:cNvSpPr/>
            <p:nvPr/>
          </p:nvSpPr>
          <p:spPr>
            <a:xfrm>
              <a:off x="7886700" y="5111750"/>
              <a:ext cx="65100" cy="58800"/>
            </a:xfrm>
            <a:custGeom>
              <a:rect b="b" l="l" r="r" t="t"/>
              <a:pathLst>
                <a:path extrusionOk="0" h="120000" w="12000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3" name="Google Shape;33;p2"/>
          <p:cNvGrpSpPr/>
          <p:nvPr/>
        </p:nvGrpSpPr>
        <p:grpSpPr>
          <a:xfrm rot="5400000">
            <a:off x="527351" y="2768116"/>
            <a:ext cx="1389642" cy="2444192"/>
            <a:chOff x="4395788" y="4144963"/>
            <a:chExt cx="1058775" cy="1862100"/>
          </a:xfrm>
        </p:grpSpPr>
        <p:sp>
          <p:nvSpPr>
            <p:cNvPr id="34" name="Google Shape;34;p2"/>
            <p:cNvSpPr/>
            <p:nvPr/>
          </p:nvSpPr>
          <p:spPr>
            <a:xfrm>
              <a:off x="5224463" y="4338638"/>
              <a:ext cx="230100" cy="155700"/>
            </a:xfrm>
            <a:custGeom>
              <a:rect b="b" l="l" r="r" t="t"/>
              <a:pathLst>
                <a:path extrusionOk="0" h="120000" w="12000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 name="Google Shape;35;p2"/>
            <p:cNvSpPr/>
            <p:nvPr/>
          </p:nvSpPr>
          <p:spPr>
            <a:xfrm>
              <a:off x="4395788" y="4338638"/>
              <a:ext cx="347700" cy="155700"/>
            </a:xfrm>
            <a:custGeom>
              <a:rect b="b" l="l" r="r" t="t"/>
              <a:pathLst>
                <a:path extrusionOk="0" h="120000" w="12000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 name="Google Shape;36;p2"/>
            <p:cNvSpPr/>
            <p:nvPr/>
          </p:nvSpPr>
          <p:spPr>
            <a:xfrm>
              <a:off x="4630738" y="4144963"/>
              <a:ext cx="593700" cy="1862100"/>
            </a:xfrm>
            <a:custGeom>
              <a:rect b="b" l="l" r="r" t="t"/>
              <a:pathLst>
                <a:path extrusionOk="0" h="120000" w="12000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 name="Google Shape;37;p2"/>
          <p:cNvGrpSpPr/>
          <p:nvPr/>
        </p:nvGrpSpPr>
        <p:grpSpPr>
          <a:xfrm rot="10800000">
            <a:off x="6869501" y="2412068"/>
            <a:ext cx="1768658" cy="2731445"/>
            <a:chOff x="6545263" y="855663"/>
            <a:chExt cx="1469962" cy="2270150"/>
          </a:xfrm>
        </p:grpSpPr>
        <p:sp>
          <p:nvSpPr>
            <p:cNvPr id="38" name="Google Shape;38;p2"/>
            <p:cNvSpPr/>
            <p:nvPr/>
          </p:nvSpPr>
          <p:spPr>
            <a:xfrm>
              <a:off x="6913563" y="2535238"/>
              <a:ext cx="176100" cy="27000"/>
            </a:xfrm>
            <a:custGeom>
              <a:rect b="b" l="l" r="r" t="t"/>
              <a:pathLst>
                <a:path extrusionOk="0" h="120000" w="12000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 name="Google Shape;39;p2"/>
            <p:cNvSpPr/>
            <p:nvPr/>
          </p:nvSpPr>
          <p:spPr>
            <a:xfrm>
              <a:off x="6913563" y="2636838"/>
              <a:ext cx="176100" cy="27000"/>
            </a:xfrm>
            <a:custGeom>
              <a:rect b="b" l="l" r="r" t="t"/>
              <a:pathLst>
                <a:path extrusionOk="0" h="120000" w="12000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 name="Google Shape;40;p2"/>
            <p:cNvSpPr/>
            <p:nvPr/>
          </p:nvSpPr>
          <p:spPr>
            <a:xfrm>
              <a:off x="6721475" y="2084388"/>
              <a:ext cx="1112700" cy="960300"/>
            </a:xfrm>
            <a:custGeom>
              <a:rect b="b" l="l" r="r" t="t"/>
              <a:pathLst>
                <a:path extrusionOk="0" h="120000" w="12000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 name="Google Shape;41;p2"/>
            <p:cNvSpPr/>
            <p:nvPr/>
          </p:nvSpPr>
          <p:spPr>
            <a:xfrm>
              <a:off x="6913563" y="2740025"/>
              <a:ext cx="176100" cy="27000"/>
            </a:xfrm>
            <a:custGeom>
              <a:rect b="b" l="l" r="r" t="t"/>
              <a:pathLst>
                <a:path extrusionOk="0" h="120000" w="12000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 name="Google Shape;42;p2"/>
            <p:cNvSpPr/>
            <p:nvPr/>
          </p:nvSpPr>
          <p:spPr>
            <a:xfrm>
              <a:off x="7854950" y="2519363"/>
              <a:ext cx="96900" cy="96900"/>
            </a:xfrm>
            <a:custGeom>
              <a:rect b="b" l="l" r="r" t="t"/>
              <a:pathLst>
                <a:path extrusionOk="0" h="120000" w="12000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 name="Google Shape;43;p2"/>
            <p:cNvSpPr/>
            <p:nvPr/>
          </p:nvSpPr>
          <p:spPr>
            <a:xfrm>
              <a:off x="6635750" y="2417763"/>
              <a:ext cx="27000" cy="300000"/>
            </a:xfrm>
            <a:custGeom>
              <a:rect b="b" l="l" r="r" t="t"/>
              <a:pathLst>
                <a:path extrusionOk="0" h="120000" w="12000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 name="Google Shape;44;p2"/>
            <p:cNvSpPr/>
            <p:nvPr/>
          </p:nvSpPr>
          <p:spPr>
            <a:xfrm>
              <a:off x="7218363" y="2325688"/>
              <a:ext cx="444600" cy="441300"/>
            </a:xfrm>
            <a:custGeom>
              <a:rect b="b" l="l" r="r" t="t"/>
              <a:pathLst>
                <a:path extrusionOk="0" h="120000" w="12000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 name="Google Shape;45;p2"/>
            <p:cNvSpPr/>
            <p:nvPr/>
          </p:nvSpPr>
          <p:spPr>
            <a:xfrm>
              <a:off x="6550025" y="2005013"/>
              <a:ext cx="1465200" cy="1120800"/>
            </a:xfrm>
            <a:custGeom>
              <a:rect b="b" l="l" r="r" t="t"/>
              <a:pathLst>
                <a:path extrusionOk="0" h="120000" w="12000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 name="Google Shape;46;p2"/>
            <p:cNvSpPr/>
            <p:nvPr/>
          </p:nvSpPr>
          <p:spPr>
            <a:xfrm>
              <a:off x="6545263" y="855663"/>
              <a:ext cx="765300" cy="1444500"/>
            </a:xfrm>
            <a:custGeom>
              <a:rect b="b" l="l" r="r" t="t"/>
              <a:pathLst>
                <a:path extrusionOk="0" h="120000" w="12000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47" name="Shape 47"/>
        <p:cNvGrpSpPr/>
        <p:nvPr/>
      </p:nvGrpSpPr>
      <p:grpSpPr>
        <a:xfrm>
          <a:off x="0" y="0"/>
          <a:ext cx="0" cy="0"/>
          <a:chOff x="0" y="0"/>
          <a:chExt cx="0" cy="0"/>
        </a:xfrm>
      </p:grpSpPr>
      <p:sp>
        <p:nvSpPr>
          <p:cNvPr id="48" name="Google Shape;48;p3"/>
          <p:cNvSpPr/>
          <p:nvPr/>
        </p:nvSpPr>
        <p:spPr>
          <a:xfrm>
            <a:off x="0" y="0"/>
            <a:ext cx="9144000" cy="5143500"/>
          </a:xfrm>
          <a:prstGeom prst="frame">
            <a:avLst>
              <a:gd fmla="val 4376" name="adj1"/>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txBox="1"/>
          <p:nvPr>
            <p:ph type="ctrTitle"/>
          </p:nvPr>
        </p:nvSpPr>
        <p:spPr>
          <a:xfrm>
            <a:off x="2626350" y="1888150"/>
            <a:ext cx="38913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FFFFF"/>
              </a:buClr>
              <a:buSzPts val="4000"/>
              <a:buNone/>
              <a:defRPr sz="4000">
                <a:solidFill>
                  <a:srgbClr val="FFFFFF"/>
                </a:solidFill>
              </a:defRPr>
            </a:lvl1pPr>
            <a:lvl2pPr lvl="1" rtl="0" algn="ctr">
              <a:spcBef>
                <a:spcPts val="0"/>
              </a:spcBef>
              <a:spcAft>
                <a:spcPts val="0"/>
              </a:spcAft>
              <a:buClr>
                <a:srgbClr val="FFFFFF"/>
              </a:buClr>
              <a:buSzPts val="4000"/>
              <a:buNone/>
              <a:defRPr sz="4000">
                <a:solidFill>
                  <a:srgbClr val="FFFFFF"/>
                </a:solidFill>
              </a:defRPr>
            </a:lvl2pPr>
            <a:lvl3pPr lvl="2" rtl="0" algn="ctr">
              <a:spcBef>
                <a:spcPts val="0"/>
              </a:spcBef>
              <a:spcAft>
                <a:spcPts val="0"/>
              </a:spcAft>
              <a:buClr>
                <a:srgbClr val="FFFFFF"/>
              </a:buClr>
              <a:buSzPts val="4000"/>
              <a:buNone/>
              <a:defRPr sz="4000">
                <a:solidFill>
                  <a:srgbClr val="FFFFFF"/>
                </a:solidFill>
              </a:defRPr>
            </a:lvl3pPr>
            <a:lvl4pPr lvl="3" rtl="0" algn="ctr">
              <a:spcBef>
                <a:spcPts val="0"/>
              </a:spcBef>
              <a:spcAft>
                <a:spcPts val="0"/>
              </a:spcAft>
              <a:buClr>
                <a:srgbClr val="FFFFFF"/>
              </a:buClr>
              <a:buSzPts val="4000"/>
              <a:buNone/>
              <a:defRPr sz="4000">
                <a:solidFill>
                  <a:srgbClr val="FFFFFF"/>
                </a:solidFill>
              </a:defRPr>
            </a:lvl4pPr>
            <a:lvl5pPr lvl="4" rtl="0" algn="ctr">
              <a:spcBef>
                <a:spcPts val="0"/>
              </a:spcBef>
              <a:spcAft>
                <a:spcPts val="0"/>
              </a:spcAft>
              <a:buClr>
                <a:srgbClr val="FFFFFF"/>
              </a:buClr>
              <a:buSzPts val="4000"/>
              <a:buNone/>
              <a:defRPr sz="4000">
                <a:solidFill>
                  <a:srgbClr val="FFFFFF"/>
                </a:solidFill>
              </a:defRPr>
            </a:lvl5pPr>
            <a:lvl6pPr lvl="5" rtl="0" algn="ctr">
              <a:spcBef>
                <a:spcPts val="0"/>
              </a:spcBef>
              <a:spcAft>
                <a:spcPts val="0"/>
              </a:spcAft>
              <a:buClr>
                <a:srgbClr val="FFFFFF"/>
              </a:buClr>
              <a:buSzPts val="4000"/>
              <a:buNone/>
              <a:defRPr sz="4000">
                <a:solidFill>
                  <a:srgbClr val="FFFFFF"/>
                </a:solidFill>
              </a:defRPr>
            </a:lvl6pPr>
            <a:lvl7pPr lvl="6" rtl="0" algn="ctr">
              <a:spcBef>
                <a:spcPts val="0"/>
              </a:spcBef>
              <a:spcAft>
                <a:spcPts val="0"/>
              </a:spcAft>
              <a:buClr>
                <a:srgbClr val="FFFFFF"/>
              </a:buClr>
              <a:buSzPts val="4000"/>
              <a:buNone/>
              <a:defRPr sz="4000">
                <a:solidFill>
                  <a:srgbClr val="FFFFFF"/>
                </a:solidFill>
              </a:defRPr>
            </a:lvl7pPr>
            <a:lvl8pPr lvl="7" rtl="0" algn="ctr">
              <a:spcBef>
                <a:spcPts val="0"/>
              </a:spcBef>
              <a:spcAft>
                <a:spcPts val="0"/>
              </a:spcAft>
              <a:buClr>
                <a:srgbClr val="FFFFFF"/>
              </a:buClr>
              <a:buSzPts val="4000"/>
              <a:buNone/>
              <a:defRPr sz="4000">
                <a:solidFill>
                  <a:srgbClr val="FFFFFF"/>
                </a:solidFill>
              </a:defRPr>
            </a:lvl8pPr>
            <a:lvl9pPr lvl="8" rtl="0" algn="ctr">
              <a:spcBef>
                <a:spcPts val="0"/>
              </a:spcBef>
              <a:spcAft>
                <a:spcPts val="0"/>
              </a:spcAft>
              <a:buClr>
                <a:srgbClr val="FFFFFF"/>
              </a:buClr>
              <a:buSzPts val="4000"/>
              <a:buNone/>
              <a:defRPr sz="4000">
                <a:solidFill>
                  <a:srgbClr val="FFFFFF"/>
                </a:solidFill>
              </a:defRPr>
            </a:lvl9pPr>
          </a:lstStyle>
          <a:p/>
        </p:txBody>
      </p:sp>
      <p:sp>
        <p:nvSpPr>
          <p:cNvPr id="50" name="Google Shape;50;p3"/>
          <p:cNvSpPr txBox="1"/>
          <p:nvPr>
            <p:ph idx="1" type="subTitle"/>
          </p:nvPr>
        </p:nvSpPr>
        <p:spPr>
          <a:xfrm>
            <a:off x="2626350" y="3144854"/>
            <a:ext cx="38913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2400"/>
              <a:buNone/>
              <a:defRPr>
                <a:solidFill>
                  <a:srgbClr val="000000"/>
                </a:solidFill>
              </a:defRPr>
            </a:lvl1pPr>
            <a:lvl2pPr lvl="1" rtl="0" algn="ctr">
              <a:spcBef>
                <a:spcPts val="0"/>
              </a:spcBef>
              <a:spcAft>
                <a:spcPts val="0"/>
              </a:spcAft>
              <a:buClr>
                <a:srgbClr val="000000"/>
              </a:buClr>
              <a:buSzPts val="3000"/>
              <a:buNone/>
              <a:defRPr sz="3000">
                <a:solidFill>
                  <a:srgbClr val="000000"/>
                </a:solidFill>
              </a:defRPr>
            </a:lvl2pPr>
            <a:lvl3pPr lvl="2" rtl="0" algn="ctr">
              <a:spcBef>
                <a:spcPts val="0"/>
              </a:spcBef>
              <a:spcAft>
                <a:spcPts val="0"/>
              </a:spcAft>
              <a:buClr>
                <a:srgbClr val="000000"/>
              </a:buClr>
              <a:buSzPts val="3000"/>
              <a:buNone/>
              <a:defRPr sz="3000">
                <a:solidFill>
                  <a:srgbClr val="000000"/>
                </a:solidFill>
              </a:defRPr>
            </a:lvl3pPr>
            <a:lvl4pPr lvl="3" rtl="0" algn="ctr">
              <a:spcBef>
                <a:spcPts val="0"/>
              </a:spcBef>
              <a:spcAft>
                <a:spcPts val="0"/>
              </a:spcAft>
              <a:buClr>
                <a:srgbClr val="000000"/>
              </a:buClr>
              <a:buSzPts val="3000"/>
              <a:buNone/>
              <a:defRPr sz="3000">
                <a:solidFill>
                  <a:srgbClr val="000000"/>
                </a:solidFill>
              </a:defRPr>
            </a:lvl4pPr>
            <a:lvl5pPr lvl="4" rtl="0" algn="ctr">
              <a:spcBef>
                <a:spcPts val="0"/>
              </a:spcBef>
              <a:spcAft>
                <a:spcPts val="0"/>
              </a:spcAft>
              <a:buClr>
                <a:srgbClr val="000000"/>
              </a:buClr>
              <a:buSzPts val="3000"/>
              <a:buNone/>
              <a:defRPr sz="3000">
                <a:solidFill>
                  <a:srgbClr val="000000"/>
                </a:solidFill>
              </a:defRPr>
            </a:lvl5pPr>
            <a:lvl6pPr lvl="5" rtl="0" algn="ctr">
              <a:spcBef>
                <a:spcPts val="0"/>
              </a:spcBef>
              <a:spcAft>
                <a:spcPts val="0"/>
              </a:spcAft>
              <a:buClr>
                <a:srgbClr val="000000"/>
              </a:buClr>
              <a:buSzPts val="3000"/>
              <a:buNone/>
              <a:defRPr sz="3000">
                <a:solidFill>
                  <a:srgbClr val="000000"/>
                </a:solidFill>
              </a:defRPr>
            </a:lvl6pPr>
            <a:lvl7pPr lvl="6" rtl="0" algn="ctr">
              <a:spcBef>
                <a:spcPts val="0"/>
              </a:spcBef>
              <a:spcAft>
                <a:spcPts val="0"/>
              </a:spcAft>
              <a:buClr>
                <a:srgbClr val="000000"/>
              </a:buClr>
              <a:buSzPts val="3000"/>
              <a:buNone/>
              <a:defRPr sz="3000">
                <a:solidFill>
                  <a:srgbClr val="000000"/>
                </a:solidFill>
              </a:defRPr>
            </a:lvl7pPr>
            <a:lvl8pPr lvl="7" rtl="0" algn="ctr">
              <a:spcBef>
                <a:spcPts val="0"/>
              </a:spcBef>
              <a:spcAft>
                <a:spcPts val="0"/>
              </a:spcAft>
              <a:buClr>
                <a:srgbClr val="000000"/>
              </a:buClr>
              <a:buSzPts val="3000"/>
              <a:buNone/>
              <a:defRPr sz="3000">
                <a:solidFill>
                  <a:srgbClr val="000000"/>
                </a:solidFill>
              </a:defRPr>
            </a:lvl8pPr>
            <a:lvl9pPr lvl="8" rtl="0" algn="ctr">
              <a:spcBef>
                <a:spcPts val="0"/>
              </a:spcBef>
              <a:spcAft>
                <a:spcPts val="0"/>
              </a:spcAft>
              <a:buClr>
                <a:srgbClr val="000000"/>
              </a:buClr>
              <a:buSzPts val="3000"/>
              <a:buNone/>
              <a:defRPr sz="3000">
                <a:solidFill>
                  <a:srgbClr val="000000"/>
                </a:solidFill>
              </a:defRPr>
            </a:lvl9pPr>
          </a:lstStyle>
          <a:p/>
        </p:txBody>
      </p:sp>
      <p:grpSp>
        <p:nvGrpSpPr>
          <p:cNvPr id="51" name="Google Shape;51;p3"/>
          <p:cNvGrpSpPr/>
          <p:nvPr/>
        </p:nvGrpSpPr>
        <p:grpSpPr>
          <a:xfrm rot="-5400000">
            <a:off x="7456019" y="290004"/>
            <a:ext cx="1223732" cy="2152215"/>
            <a:chOff x="4395788" y="4144963"/>
            <a:chExt cx="1058775" cy="1862100"/>
          </a:xfrm>
        </p:grpSpPr>
        <p:sp>
          <p:nvSpPr>
            <p:cNvPr id="52" name="Google Shape;52;p3"/>
            <p:cNvSpPr/>
            <p:nvPr/>
          </p:nvSpPr>
          <p:spPr>
            <a:xfrm>
              <a:off x="5224463" y="4338638"/>
              <a:ext cx="230100" cy="155700"/>
            </a:xfrm>
            <a:custGeom>
              <a:rect b="b" l="l" r="r" t="t"/>
              <a:pathLst>
                <a:path extrusionOk="0" h="120000" w="12000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 name="Google Shape;53;p3"/>
            <p:cNvSpPr/>
            <p:nvPr/>
          </p:nvSpPr>
          <p:spPr>
            <a:xfrm>
              <a:off x="4395788" y="4338638"/>
              <a:ext cx="347700" cy="155700"/>
            </a:xfrm>
            <a:custGeom>
              <a:rect b="b" l="l" r="r" t="t"/>
              <a:pathLst>
                <a:path extrusionOk="0" h="120000" w="12000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 name="Google Shape;54;p3"/>
            <p:cNvSpPr/>
            <p:nvPr/>
          </p:nvSpPr>
          <p:spPr>
            <a:xfrm>
              <a:off x="4630738" y="4144963"/>
              <a:ext cx="593700" cy="1862100"/>
            </a:xfrm>
            <a:custGeom>
              <a:rect b="b" l="l" r="r" t="t"/>
              <a:pathLst>
                <a:path extrusionOk="0" h="120000" w="12000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5" name="Google Shape;55;p3"/>
          <p:cNvGrpSpPr/>
          <p:nvPr/>
        </p:nvGrpSpPr>
        <p:grpSpPr>
          <a:xfrm rot="-5400000">
            <a:off x="721039" y="2564836"/>
            <a:ext cx="1106346" cy="2548423"/>
            <a:chOff x="3357563" y="850900"/>
            <a:chExt cx="957212" cy="2204900"/>
          </a:xfrm>
        </p:grpSpPr>
        <p:sp>
          <p:nvSpPr>
            <p:cNvPr id="56" name="Google Shape;56;p3"/>
            <p:cNvSpPr/>
            <p:nvPr/>
          </p:nvSpPr>
          <p:spPr>
            <a:xfrm>
              <a:off x="3833813" y="2476500"/>
              <a:ext cx="27000" cy="27000"/>
            </a:xfrm>
            <a:custGeom>
              <a:rect b="b" l="l" r="r" t="t"/>
              <a:pathLst>
                <a:path extrusionOk="0" h="120000" w="120000">
                  <a:moveTo>
                    <a:pt x="98823" y="0"/>
                  </a:moveTo>
                  <a:lnTo>
                    <a:pt x="0" y="0"/>
                  </a:lnTo>
                  <a:lnTo>
                    <a:pt x="0" y="120000"/>
                  </a:lnTo>
                  <a:lnTo>
                    <a:pt x="120000" y="120000"/>
                  </a:lnTo>
                  <a:lnTo>
                    <a:pt x="9882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 name="Google Shape;57;p3"/>
            <p:cNvSpPr/>
            <p:nvPr/>
          </p:nvSpPr>
          <p:spPr>
            <a:xfrm>
              <a:off x="3736975" y="2476500"/>
              <a:ext cx="577800" cy="579300"/>
            </a:xfrm>
            <a:custGeom>
              <a:rect b="b" l="l" r="r" t="t"/>
              <a:pathLst>
                <a:path extrusionOk="0" h="120000" w="12000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3"/>
            <p:cNvSpPr/>
            <p:nvPr/>
          </p:nvSpPr>
          <p:spPr>
            <a:xfrm>
              <a:off x="3357563" y="850900"/>
              <a:ext cx="807900" cy="1830300"/>
            </a:xfrm>
            <a:custGeom>
              <a:rect b="b" l="l" r="r" t="t"/>
              <a:pathLst>
                <a:path extrusionOk="0" h="120000" w="12000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59" name="Shape 59"/>
        <p:cNvGrpSpPr/>
        <p:nvPr/>
      </p:nvGrpSpPr>
      <p:grpSpPr>
        <a:xfrm>
          <a:off x="0" y="0"/>
          <a:ext cx="0" cy="0"/>
          <a:chOff x="0" y="0"/>
          <a:chExt cx="0" cy="0"/>
        </a:xfrm>
      </p:grpSpPr>
      <p:sp>
        <p:nvSpPr>
          <p:cNvPr id="60" name="Google Shape;60;p4"/>
          <p:cNvSpPr/>
          <p:nvPr/>
        </p:nvSpPr>
        <p:spPr>
          <a:xfrm>
            <a:off x="2454800" y="0"/>
            <a:ext cx="42345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4"/>
          <p:cNvSpPr/>
          <p:nvPr/>
        </p:nvSpPr>
        <p:spPr>
          <a:xfrm rot="-5400000">
            <a:off x="4403950" y="4519950"/>
            <a:ext cx="336000" cy="9111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txBox="1"/>
          <p:nvPr>
            <p:ph idx="1" type="body"/>
          </p:nvPr>
        </p:nvSpPr>
        <p:spPr>
          <a:xfrm>
            <a:off x="2848484" y="825425"/>
            <a:ext cx="3447000" cy="3492600"/>
          </a:xfrm>
          <a:prstGeom prst="rect">
            <a:avLst/>
          </a:prstGeom>
        </p:spPr>
        <p:txBody>
          <a:bodyPr anchorCtr="0" anchor="ctr" bIns="91425" lIns="91425" spcFirstLastPara="1" rIns="91425" wrap="square" tIns="91425">
            <a:noAutofit/>
          </a:bodyPr>
          <a:lstStyle>
            <a:lvl1pPr indent="-381000" lvl="0" marL="457200" rtl="0" algn="ctr">
              <a:lnSpc>
                <a:spcPct val="115000"/>
              </a:lnSpc>
              <a:spcBef>
                <a:spcPts val="600"/>
              </a:spcBef>
              <a:spcAft>
                <a:spcPts val="0"/>
              </a:spcAft>
              <a:buSzPts val="2400"/>
              <a:buChar char="▹"/>
              <a:defRPr i="1"/>
            </a:lvl1pPr>
            <a:lvl2pPr indent="-381000" lvl="1" marL="914400" rtl="0" algn="ctr">
              <a:lnSpc>
                <a:spcPct val="115000"/>
              </a:lnSpc>
              <a:spcBef>
                <a:spcPts val="0"/>
              </a:spcBef>
              <a:spcAft>
                <a:spcPts val="0"/>
              </a:spcAft>
              <a:buSzPts val="2400"/>
              <a:buChar char="￭"/>
              <a:defRPr i="1"/>
            </a:lvl2pPr>
            <a:lvl3pPr indent="-381000" lvl="2" marL="1371600" rtl="0" algn="ctr">
              <a:lnSpc>
                <a:spcPct val="115000"/>
              </a:lnSpc>
              <a:spcBef>
                <a:spcPts val="0"/>
              </a:spcBef>
              <a:spcAft>
                <a:spcPts val="0"/>
              </a:spcAft>
              <a:buSzPts val="2400"/>
              <a:buChar char="⬝"/>
              <a:defRPr i="1"/>
            </a:lvl3pPr>
            <a:lvl4pPr indent="-381000" lvl="3" marL="1828800" rtl="0" algn="ctr">
              <a:lnSpc>
                <a:spcPct val="115000"/>
              </a:lnSpc>
              <a:spcBef>
                <a:spcPts val="0"/>
              </a:spcBef>
              <a:spcAft>
                <a:spcPts val="0"/>
              </a:spcAft>
              <a:buSzPts val="2400"/>
              <a:buChar char="●"/>
              <a:defRPr i="1"/>
            </a:lvl4pPr>
            <a:lvl5pPr indent="-381000" lvl="4" marL="2286000" rtl="0" algn="ctr">
              <a:lnSpc>
                <a:spcPct val="115000"/>
              </a:lnSpc>
              <a:spcBef>
                <a:spcPts val="0"/>
              </a:spcBef>
              <a:spcAft>
                <a:spcPts val="0"/>
              </a:spcAft>
              <a:buSzPts val="2400"/>
              <a:buChar char="○"/>
              <a:defRPr i="1"/>
            </a:lvl5pPr>
            <a:lvl6pPr indent="-381000" lvl="5" marL="2743200" rtl="0" algn="ctr">
              <a:lnSpc>
                <a:spcPct val="115000"/>
              </a:lnSpc>
              <a:spcBef>
                <a:spcPts val="0"/>
              </a:spcBef>
              <a:spcAft>
                <a:spcPts val="0"/>
              </a:spcAft>
              <a:buSzPts val="2400"/>
              <a:buChar char="■"/>
              <a:defRPr i="1"/>
            </a:lvl6pPr>
            <a:lvl7pPr indent="-381000" lvl="6" marL="3200400" rtl="0" algn="ctr">
              <a:lnSpc>
                <a:spcPct val="115000"/>
              </a:lnSpc>
              <a:spcBef>
                <a:spcPts val="0"/>
              </a:spcBef>
              <a:spcAft>
                <a:spcPts val="0"/>
              </a:spcAft>
              <a:buSzPts val="2400"/>
              <a:buChar char="●"/>
              <a:defRPr i="1"/>
            </a:lvl7pPr>
            <a:lvl8pPr indent="-381000" lvl="7" marL="3657600" rtl="0" algn="ctr">
              <a:lnSpc>
                <a:spcPct val="115000"/>
              </a:lnSpc>
              <a:spcBef>
                <a:spcPts val="0"/>
              </a:spcBef>
              <a:spcAft>
                <a:spcPts val="0"/>
              </a:spcAft>
              <a:buSzPts val="2400"/>
              <a:buChar char="○"/>
              <a:defRPr i="1"/>
            </a:lvl8pPr>
            <a:lvl9pPr indent="-381000" lvl="8" marL="4114800" algn="ctr">
              <a:lnSpc>
                <a:spcPct val="115000"/>
              </a:lnSpc>
              <a:spcBef>
                <a:spcPts val="0"/>
              </a:spcBef>
              <a:spcAft>
                <a:spcPts val="0"/>
              </a:spcAft>
              <a:buSzPts val="2400"/>
              <a:buChar char="■"/>
              <a:defRPr i="1"/>
            </a:lvl9pPr>
          </a:lstStyle>
          <a:p/>
        </p:txBody>
      </p:sp>
      <p:sp>
        <p:nvSpPr>
          <p:cNvPr id="63" name="Google Shape;63;p4"/>
          <p:cNvSpPr txBox="1"/>
          <p:nvPr/>
        </p:nvSpPr>
        <p:spPr>
          <a:xfrm>
            <a:off x="3593400" y="19369"/>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7200">
                <a:solidFill>
                  <a:srgbClr val="A5B0FE"/>
                </a:solidFill>
                <a:latin typeface="Work Sans"/>
                <a:ea typeface="Work Sans"/>
                <a:cs typeface="Work Sans"/>
                <a:sym typeface="Work Sans"/>
              </a:rPr>
              <a:t>“</a:t>
            </a:r>
            <a:endParaRPr b="1" sz="7200">
              <a:solidFill>
                <a:srgbClr val="A5B0FE"/>
              </a:solidFill>
              <a:latin typeface="Work Sans"/>
              <a:ea typeface="Work Sans"/>
              <a:cs typeface="Work Sans"/>
              <a:sym typeface="Work Sans"/>
            </a:endParaRPr>
          </a:p>
        </p:txBody>
      </p:sp>
      <p:sp>
        <p:nvSpPr>
          <p:cNvPr id="64" name="Google Shape;64;p4"/>
          <p:cNvSpPr txBox="1"/>
          <p:nvPr>
            <p:ph idx="12" type="sldNum"/>
          </p:nvPr>
        </p:nvSpPr>
        <p:spPr>
          <a:xfrm>
            <a:off x="4116400" y="4807500"/>
            <a:ext cx="911100" cy="336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65" name="Google Shape;65;p4"/>
          <p:cNvGrpSpPr/>
          <p:nvPr/>
        </p:nvGrpSpPr>
        <p:grpSpPr>
          <a:xfrm>
            <a:off x="6876950" y="3340125"/>
            <a:ext cx="2267050" cy="1803375"/>
            <a:chOff x="9925050" y="4203700"/>
            <a:chExt cx="2267050" cy="1803375"/>
          </a:xfrm>
        </p:grpSpPr>
        <p:sp>
          <p:nvSpPr>
            <p:cNvPr id="66" name="Google Shape;66;p4"/>
            <p:cNvSpPr/>
            <p:nvPr/>
          </p:nvSpPr>
          <p:spPr>
            <a:xfrm>
              <a:off x="11336338" y="4922838"/>
              <a:ext cx="139800" cy="119100"/>
            </a:xfrm>
            <a:custGeom>
              <a:rect b="b" l="l" r="r" t="t"/>
              <a:pathLst>
                <a:path extrusionOk="0" h="120000" w="12000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 name="Google Shape;67;p4"/>
            <p:cNvSpPr/>
            <p:nvPr/>
          </p:nvSpPr>
          <p:spPr>
            <a:xfrm>
              <a:off x="11137900" y="4498975"/>
              <a:ext cx="1054200" cy="1508100"/>
            </a:xfrm>
            <a:custGeom>
              <a:rect b="b" l="l" r="r" t="t"/>
              <a:pathLst>
                <a:path extrusionOk="0" h="120000" w="12000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 name="Google Shape;68;p4"/>
            <p:cNvSpPr/>
            <p:nvPr/>
          </p:nvSpPr>
          <p:spPr>
            <a:xfrm>
              <a:off x="9925050" y="4203700"/>
              <a:ext cx="1133400" cy="1073100"/>
            </a:xfrm>
            <a:custGeom>
              <a:rect b="b" l="l" r="r" t="t"/>
              <a:pathLst>
                <a:path extrusionOk="0" h="120000" w="12000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4"/>
            <p:cNvSpPr/>
            <p:nvPr/>
          </p:nvSpPr>
          <p:spPr>
            <a:xfrm>
              <a:off x="10421938" y="4832350"/>
              <a:ext cx="139800" cy="27000"/>
            </a:xfrm>
            <a:custGeom>
              <a:rect b="b" l="l" r="r" t="t"/>
              <a:pathLst>
                <a:path extrusionOk="0" h="120000" w="12000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4"/>
            <p:cNvSpPr/>
            <p:nvPr/>
          </p:nvSpPr>
          <p:spPr>
            <a:xfrm>
              <a:off x="10421938" y="4875213"/>
              <a:ext cx="139800" cy="20700"/>
            </a:xfrm>
            <a:custGeom>
              <a:rect b="b" l="l" r="r" t="t"/>
              <a:pathLst>
                <a:path extrusionOk="0" h="120000" w="12000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4"/>
            <p:cNvSpPr/>
            <p:nvPr/>
          </p:nvSpPr>
          <p:spPr>
            <a:xfrm>
              <a:off x="10442575" y="4913313"/>
              <a:ext cx="96900" cy="25500"/>
            </a:xfrm>
            <a:custGeom>
              <a:rect b="b" l="l" r="r" t="t"/>
              <a:pathLst>
                <a:path extrusionOk="0" h="120000" w="12000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4"/>
            <p:cNvSpPr/>
            <p:nvPr/>
          </p:nvSpPr>
          <p:spPr>
            <a:xfrm>
              <a:off x="10480675" y="4333875"/>
              <a:ext cx="22200" cy="90600"/>
            </a:xfrm>
            <a:custGeom>
              <a:rect b="b" l="l" r="r" t="t"/>
              <a:pathLst>
                <a:path extrusionOk="0" h="120000" w="12000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4"/>
            <p:cNvSpPr/>
            <p:nvPr/>
          </p:nvSpPr>
          <p:spPr>
            <a:xfrm>
              <a:off x="10679113" y="4602163"/>
              <a:ext cx="74700" cy="20700"/>
            </a:xfrm>
            <a:custGeom>
              <a:rect b="b" l="l" r="r" t="t"/>
              <a:pathLst>
                <a:path extrusionOk="0" h="120000" w="12000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4"/>
            <p:cNvSpPr/>
            <p:nvPr/>
          </p:nvSpPr>
          <p:spPr>
            <a:xfrm>
              <a:off x="10229850" y="4602163"/>
              <a:ext cx="74700" cy="20700"/>
            </a:xfrm>
            <a:custGeom>
              <a:rect b="b" l="l" r="r" t="t"/>
              <a:pathLst>
                <a:path extrusionOk="0" h="120000" w="12000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4"/>
            <p:cNvSpPr/>
            <p:nvPr/>
          </p:nvSpPr>
          <p:spPr>
            <a:xfrm>
              <a:off x="10282238" y="4402138"/>
              <a:ext cx="81000" cy="81000"/>
            </a:xfrm>
            <a:custGeom>
              <a:rect b="b" l="l" r="r" t="t"/>
              <a:pathLst>
                <a:path extrusionOk="0" h="120000" w="12000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 name="Google Shape;76;p4"/>
            <p:cNvSpPr/>
            <p:nvPr/>
          </p:nvSpPr>
          <p:spPr>
            <a:xfrm>
              <a:off x="10620375" y="4402138"/>
              <a:ext cx="79500" cy="81000"/>
            </a:xfrm>
            <a:custGeom>
              <a:rect b="b" l="l" r="r" t="t"/>
              <a:pathLst>
                <a:path extrusionOk="0" h="120000" w="12000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4"/>
            <p:cNvSpPr/>
            <p:nvPr/>
          </p:nvSpPr>
          <p:spPr>
            <a:xfrm>
              <a:off x="10347325" y="4478338"/>
              <a:ext cx="288900" cy="331800"/>
            </a:xfrm>
            <a:custGeom>
              <a:rect b="b" l="l" r="r" t="t"/>
              <a:pathLst>
                <a:path extrusionOk="0" h="120000" w="12000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8" name="Google Shape;78;p4"/>
          <p:cNvGrpSpPr/>
          <p:nvPr/>
        </p:nvGrpSpPr>
        <p:grpSpPr>
          <a:xfrm>
            <a:off x="0" y="0"/>
            <a:ext cx="2266938" cy="1754200"/>
            <a:chOff x="9598025" y="882650"/>
            <a:chExt cx="2266938" cy="1754200"/>
          </a:xfrm>
        </p:grpSpPr>
        <p:sp>
          <p:nvSpPr>
            <p:cNvPr id="79" name="Google Shape;79;p4"/>
            <p:cNvSpPr/>
            <p:nvPr/>
          </p:nvSpPr>
          <p:spPr>
            <a:xfrm>
              <a:off x="10239375" y="1881188"/>
              <a:ext cx="139800" cy="90600"/>
            </a:xfrm>
            <a:custGeom>
              <a:rect b="b" l="l" r="r" t="t"/>
              <a:pathLst>
                <a:path extrusionOk="0" h="120000" w="12000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 name="Google Shape;80;p4"/>
            <p:cNvSpPr/>
            <p:nvPr/>
          </p:nvSpPr>
          <p:spPr>
            <a:xfrm>
              <a:off x="9598025" y="882650"/>
              <a:ext cx="995400" cy="1546200"/>
            </a:xfrm>
            <a:custGeom>
              <a:rect b="b" l="l" r="r" t="t"/>
              <a:pathLst>
                <a:path extrusionOk="0" h="120000" w="12000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 name="Google Shape;81;p4"/>
            <p:cNvSpPr/>
            <p:nvPr/>
          </p:nvSpPr>
          <p:spPr>
            <a:xfrm>
              <a:off x="10672763" y="1581150"/>
              <a:ext cx="1192200" cy="1055700"/>
            </a:xfrm>
            <a:custGeom>
              <a:rect b="b" l="l" r="r" t="t"/>
              <a:pathLst>
                <a:path extrusionOk="0" h="120000" w="12000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 name="Google Shape;82;p4"/>
            <p:cNvSpPr/>
            <p:nvPr/>
          </p:nvSpPr>
          <p:spPr>
            <a:xfrm>
              <a:off x="10914063" y="1881188"/>
              <a:ext cx="679500" cy="531900"/>
            </a:xfrm>
            <a:custGeom>
              <a:rect b="b" l="l" r="r" t="t"/>
              <a:pathLst>
                <a:path extrusionOk="0" h="120000" w="12000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83" name="Shape 83"/>
        <p:cNvGrpSpPr/>
        <p:nvPr/>
      </p:nvGrpSpPr>
      <p:grpSpPr>
        <a:xfrm>
          <a:off x="0" y="0"/>
          <a:ext cx="0" cy="0"/>
          <a:chOff x="0" y="0"/>
          <a:chExt cx="0" cy="0"/>
        </a:xfrm>
      </p:grpSpPr>
      <p:sp>
        <p:nvSpPr>
          <p:cNvPr id="84" name="Google Shape;84;p5"/>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5"/>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
        <p:nvSpPr>
          <p:cNvPr id="86" name="Google Shape;86;p5"/>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txBox="1"/>
          <p:nvPr>
            <p:ph type="title"/>
          </p:nvPr>
        </p:nvSpPr>
        <p:spPr>
          <a:xfrm>
            <a:off x="457200" y="586975"/>
            <a:ext cx="51387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8" name="Google Shape;88;p5"/>
          <p:cNvSpPr txBox="1"/>
          <p:nvPr>
            <p:ph idx="1" type="body"/>
          </p:nvPr>
        </p:nvSpPr>
        <p:spPr>
          <a:xfrm>
            <a:off x="457200" y="1657350"/>
            <a:ext cx="5138700" cy="31809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SzPts val="24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grpSp>
        <p:nvGrpSpPr>
          <p:cNvPr id="89" name="Google Shape;89;p5"/>
          <p:cNvGrpSpPr/>
          <p:nvPr/>
        </p:nvGrpSpPr>
        <p:grpSpPr>
          <a:xfrm>
            <a:off x="6422240" y="-62"/>
            <a:ext cx="1652475" cy="2270250"/>
            <a:chOff x="0" y="855663"/>
            <a:chExt cx="1652475" cy="2270250"/>
          </a:xfrm>
        </p:grpSpPr>
        <p:sp>
          <p:nvSpPr>
            <p:cNvPr id="90" name="Google Shape;90;p5"/>
            <p:cNvSpPr/>
            <p:nvPr/>
          </p:nvSpPr>
          <p:spPr>
            <a:xfrm>
              <a:off x="277813" y="2616200"/>
              <a:ext cx="230100" cy="20700"/>
            </a:xfrm>
            <a:custGeom>
              <a:rect b="b" l="l" r="r" t="t"/>
              <a:pathLst>
                <a:path extrusionOk="0" h="120000" w="12000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5"/>
            <p:cNvSpPr/>
            <p:nvPr/>
          </p:nvSpPr>
          <p:spPr>
            <a:xfrm>
              <a:off x="0" y="2208213"/>
              <a:ext cx="1257300" cy="917700"/>
            </a:xfrm>
            <a:custGeom>
              <a:rect b="b" l="l" r="r" t="t"/>
              <a:pathLst>
                <a:path extrusionOk="0" h="120000" w="12000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 name="Google Shape;92;p5"/>
            <p:cNvSpPr/>
            <p:nvPr/>
          </p:nvSpPr>
          <p:spPr>
            <a:xfrm>
              <a:off x="133350" y="2701925"/>
              <a:ext cx="374700" cy="22200"/>
            </a:xfrm>
            <a:custGeom>
              <a:rect b="b" l="l" r="r" t="t"/>
              <a:pathLst>
                <a:path extrusionOk="0" h="120000" w="12000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 name="Google Shape;93;p5"/>
            <p:cNvSpPr/>
            <p:nvPr/>
          </p:nvSpPr>
          <p:spPr>
            <a:xfrm>
              <a:off x="133350" y="2959100"/>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5"/>
            <p:cNvSpPr/>
            <p:nvPr/>
          </p:nvSpPr>
          <p:spPr>
            <a:xfrm>
              <a:off x="133350" y="2787650"/>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5"/>
            <p:cNvSpPr/>
            <p:nvPr/>
          </p:nvSpPr>
          <p:spPr>
            <a:xfrm>
              <a:off x="133350" y="2873375"/>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5"/>
            <p:cNvSpPr/>
            <p:nvPr/>
          </p:nvSpPr>
          <p:spPr>
            <a:xfrm>
              <a:off x="598488" y="2616200"/>
              <a:ext cx="444600" cy="376200"/>
            </a:xfrm>
            <a:custGeom>
              <a:rect b="b" l="l" r="r" t="t"/>
              <a:pathLst>
                <a:path extrusionOk="0" h="120000" w="12000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5"/>
            <p:cNvSpPr/>
            <p:nvPr/>
          </p:nvSpPr>
          <p:spPr>
            <a:xfrm>
              <a:off x="1476375" y="2262188"/>
              <a:ext cx="176100" cy="723900"/>
            </a:xfrm>
            <a:custGeom>
              <a:rect b="b" l="l" r="r" t="t"/>
              <a:pathLst>
                <a:path extrusionOk="0" h="120000" w="12000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 name="Google Shape;98;p5"/>
            <p:cNvSpPr/>
            <p:nvPr/>
          </p:nvSpPr>
          <p:spPr>
            <a:xfrm>
              <a:off x="207963" y="855663"/>
              <a:ext cx="711300" cy="1701900"/>
            </a:xfrm>
            <a:custGeom>
              <a:rect b="b" l="l" r="r" t="t"/>
              <a:pathLst>
                <a:path extrusionOk="0" h="120000" w="12000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9" name="Google Shape;99;p5"/>
          <p:cNvGrpSpPr/>
          <p:nvPr/>
        </p:nvGrpSpPr>
        <p:grpSpPr>
          <a:xfrm>
            <a:off x="7106138" y="2674863"/>
            <a:ext cx="1551087" cy="2468625"/>
            <a:chOff x="715963" y="3538538"/>
            <a:chExt cx="1551087" cy="2468625"/>
          </a:xfrm>
        </p:grpSpPr>
        <p:sp>
          <p:nvSpPr>
            <p:cNvPr id="100" name="Google Shape;100;p5"/>
            <p:cNvSpPr/>
            <p:nvPr/>
          </p:nvSpPr>
          <p:spPr>
            <a:xfrm>
              <a:off x="785813" y="4429125"/>
              <a:ext cx="15900" cy="33300"/>
            </a:xfrm>
            <a:custGeom>
              <a:rect b="b" l="l" r="r" t="t"/>
              <a:pathLst>
                <a:path extrusionOk="0" h="120000" w="12000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 name="Google Shape;101;p5"/>
            <p:cNvSpPr/>
            <p:nvPr/>
          </p:nvSpPr>
          <p:spPr>
            <a:xfrm>
              <a:off x="817563" y="4429125"/>
              <a:ext cx="15900" cy="33300"/>
            </a:xfrm>
            <a:custGeom>
              <a:rect b="b" l="l" r="r" t="t"/>
              <a:pathLst>
                <a:path extrusionOk="0" h="120000" w="12000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5"/>
            <p:cNvSpPr/>
            <p:nvPr/>
          </p:nvSpPr>
          <p:spPr>
            <a:xfrm>
              <a:off x="715963" y="4392613"/>
              <a:ext cx="187200" cy="401700"/>
            </a:xfrm>
            <a:custGeom>
              <a:rect b="b" l="l" r="r" t="t"/>
              <a:pathLst>
                <a:path extrusionOk="0" h="120000" w="12000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5"/>
            <p:cNvSpPr/>
            <p:nvPr/>
          </p:nvSpPr>
          <p:spPr>
            <a:xfrm>
              <a:off x="758825" y="4521200"/>
              <a:ext cx="101700" cy="27000"/>
            </a:xfrm>
            <a:custGeom>
              <a:rect b="b" l="l" r="r" t="t"/>
              <a:pathLst>
                <a:path extrusionOk="0" h="120000" w="12000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5"/>
            <p:cNvSpPr/>
            <p:nvPr/>
          </p:nvSpPr>
          <p:spPr>
            <a:xfrm>
              <a:off x="1293813" y="4230688"/>
              <a:ext cx="523800" cy="371400"/>
            </a:xfrm>
            <a:custGeom>
              <a:rect b="b" l="l" r="r" t="t"/>
              <a:pathLst>
                <a:path extrusionOk="0" h="120000" w="12000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5"/>
            <p:cNvSpPr/>
            <p:nvPr/>
          </p:nvSpPr>
          <p:spPr>
            <a:xfrm>
              <a:off x="1106488" y="3538538"/>
              <a:ext cx="936600" cy="1255800"/>
            </a:xfrm>
            <a:custGeom>
              <a:rect b="b" l="l" r="r" t="t"/>
              <a:pathLst>
                <a:path extrusionOk="0" h="120000" w="12000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5"/>
            <p:cNvSpPr/>
            <p:nvPr/>
          </p:nvSpPr>
          <p:spPr>
            <a:xfrm>
              <a:off x="1293813" y="3748088"/>
              <a:ext cx="250800" cy="22200"/>
            </a:xfrm>
            <a:custGeom>
              <a:rect b="b" l="l" r="r" t="t"/>
              <a:pathLst>
                <a:path extrusionOk="0" h="120000" w="12000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5"/>
            <p:cNvSpPr/>
            <p:nvPr/>
          </p:nvSpPr>
          <p:spPr>
            <a:xfrm>
              <a:off x="1293813" y="3919538"/>
              <a:ext cx="250800" cy="27000"/>
            </a:xfrm>
            <a:custGeom>
              <a:rect b="b" l="l" r="r" t="t"/>
              <a:pathLst>
                <a:path extrusionOk="0" h="120000" w="12000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5"/>
            <p:cNvSpPr/>
            <p:nvPr/>
          </p:nvSpPr>
          <p:spPr>
            <a:xfrm>
              <a:off x="1325563" y="4048125"/>
              <a:ext cx="480900" cy="301500"/>
            </a:xfrm>
            <a:custGeom>
              <a:rect b="b" l="l" r="r" t="t"/>
              <a:pathLst>
                <a:path extrusionOk="0" h="120000" w="12000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5"/>
            <p:cNvSpPr/>
            <p:nvPr/>
          </p:nvSpPr>
          <p:spPr>
            <a:xfrm>
              <a:off x="1293813" y="3833813"/>
              <a:ext cx="250800" cy="22200"/>
            </a:xfrm>
            <a:custGeom>
              <a:rect b="b" l="l" r="r" t="t"/>
              <a:pathLst>
                <a:path extrusionOk="0" h="120000" w="12000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5"/>
            <p:cNvSpPr/>
            <p:nvPr/>
          </p:nvSpPr>
          <p:spPr>
            <a:xfrm>
              <a:off x="1555750" y="4462463"/>
              <a:ext cx="711300" cy="1544700"/>
            </a:xfrm>
            <a:custGeom>
              <a:rect b="b" l="l" r="r" t="t"/>
              <a:pathLst>
                <a:path extrusionOk="0" h="120000" w="12000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11" name="Shape 111"/>
        <p:cNvGrpSpPr/>
        <p:nvPr/>
      </p:nvGrpSpPr>
      <p:grpSpPr>
        <a:xfrm>
          <a:off x="0" y="0"/>
          <a:ext cx="0" cy="0"/>
          <a:chOff x="0" y="0"/>
          <a:chExt cx="0" cy="0"/>
        </a:xfrm>
      </p:grpSpPr>
      <p:sp>
        <p:nvSpPr>
          <p:cNvPr id="112" name="Google Shape;112;p6"/>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6"/>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
          <p:cNvSpPr txBox="1"/>
          <p:nvPr>
            <p:ph type="title"/>
          </p:nvPr>
        </p:nvSpPr>
        <p:spPr>
          <a:xfrm>
            <a:off x="457200" y="586975"/>
            <a:ext cx="51387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15" name="Google Shape;115;p6"/>
          <p:cNvSpPr txBox="1"/>
          <p:nvPr>
            <p:ph idx="1" type="body"/>
          </p:nvPr>
        </p:nvSpPr>
        <p:spPr>
          <a:xfrm>
            <a:off x="457200" y="1672300"/>
            <a:ext cx="2494200" cy="3155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116" name="Google Shape;116;p6"/>
          <p:cNvSpPr txBox="1"/>
          <p:nvPr>
            <p:ph idx="2" type="body"/>
          </p:nvPr>
        </p:nvSpPr>
        <p:spPr>
          <a:xfrm>
            <a:off x="3101652" y="1672300"/>
            <a:ext cx="2494200" cy="3155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117" name="Google Shape;117;p6"/>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118" name="Google Shape;118;p6"/>
          <p:cNvGrpSpPr/>
          <p:nvPr/>
        </p:nvGrpSpPr>
        <p:grpSpPr>
          <a:xfrm>
            <a:off x="6489150" y="0"/>
            <a:ext cx="1882725" cy="2446200"/>
            <a:chOff x="3357563" y="850900"/>
            <a:chExt cx="1882725" cy="2446200"/>
          </a:xfrm>
        </p:grpSpPr>
        <p:sp>
          <p:nvSpPr>
            <p:cNvPr id="119" name="Google Shape;119;p6"/>
            <p:cNvSpPr/>
            <p:nvPr/>
          </p:nvSpPr>
          <p:spPr>
            <a:xfrm>
              <a:off x="3833813" y="2476500"/>
              <a:ext cx="27000" cy="27000"/>
            </a:xfrm>
            <a:custGeom>
              <a:rect b="b" l="l" r="r" t="t"/>
              <a:pathLst>
                <a:path extrusionOk="0" h="120000" w="120000">
                  <a:moveTo>
                    <a:pt x="98823" y="0"/>
                  </a:moveTo>
                  <a:lnTo>
                    <a:pt x="0" y="0"/>
                  </a:lnTo>
                  <a:lnTo>
                    <a:pt x="0" y="120000"/>
                  </a:lnTo>
                  <a:lnTo>
                    <a:pt x="120000" y="120000"/>
                  </a:lnTo>
                  <a:lnTo>
                    <a:pt x="9882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6"/>
            <p:cNvSpPr/>
            <p:nvPr/>
          </p:nvSpPr>
          <p:spPr>
            <a:xfrm>
              <a:off x="3736975" y="2476500"/>
              <a:ext cx="577800" cy="579300"/>
            </a:xfrm>
            <a:custGeom>
              <a:rect b="b" l="l" r="r" t="t"/>
              <a:pathLst>
                <a:path extrusionOk="0" h="120000" w="12000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6"/>
            <p:cNvSpPr/>
            <p:nvPr/>
          </p:nvSpPr>
          <p:spPr>
            <a:xfrm>
              <a:off x="4829175" y="2943225"/>
              <a:ext cx="250800" cy="252300"/>
            </a:xfrm>
            <a:custGeom>
              <a:rect b="b" l="l" r="r" t="t"/>
              <a:pathLst>
                <a:path extrusionOk="0" h="120000" w="12000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6"/>
            <p:cNvSpPr/>
            <p:nvPr/>
          </p:nvSpPr>
          <p:spPr>
            <a:xfrm>
              <a:off x="4887913" y="2825750"/>
              <a:ext cx="250800" cy="252300"/>
            </a:xfrm>
            <a:custGeom>
              <a:rect b="b" l="l" r="r" t="t"/>
              <a:pathLst>
                <a:path extrusionOk="0" h="120000" w="12000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6"/>
            <p:cNvSpPr/>
            <p:nvPr/>
          </p:nvSpPr>
          <p:spPr>
            <a:xfrm>
              <a:off x="4770438" y="2825750"/>
              <a:ext cx="250800" cy="252300"/>
            </a:xfrm>
            <a:custGeom>
              <a:rect b="b" l="l" r="r" t="t"/>
              <a:pathLst>
                <a:path extrusionOk="0" h="120000" w="12000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6"/>
            <p:cNvSpPr/>
            <p:nvPr/>
          </p:nvSpPr>
          <p:spPr>
            <a:xfrm>
              <a:off x="4448175" y="1768475"/>
              <a:ext cx="577800" cy="579300"/>
            </a:xfrm>
            <a:custGeom>
              <a:rect b="b" l="l" r="r" t="t"/>
              <a:pathLst>
                <a:path extrusionOk="0" h="120000" w="12000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 name="Google Shape;125;p6"/>
            <p:cNvSpPr/>
            <p:nvPr/>
          </p:nvSpPr>
          <p:spPr>
            <a:xfrm>
              <a:off x="4829175" y="1779588"/>
              <a:ext cx="180900" cy="182700"/>
            </a:xfrm>
            <a:custGeom>
              <a:rect b="b" l="l" r="r" t="t"/>
              <a:pathLst>
                <a:path extrusionOk="0" h="120000" w="12000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6"/>
            <p:cNvSpPr/>
            <p:nvPr/>
          </p:nvSpPr>
          <p:spPr>
            <a:xfrm>
              <a:off x="4662488" y="2717800"/>
              <a:ext cx="577800" cy="579300"/>
            </a:xfrm>
            <a:custGeom>
              <a:rect b="b" l="l" r="r" t="t"/>
              <a:pathLst>
                <a:path extrusionOk="0" h="120000" w="12000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6"/>
            <p:cNvSpPr/>
            <p:nvPr/>
          </p:nvSpPr>
          <p:spPr>
            <a:xfrm>
              <a:off x="5048250" y="2733675"/>
              <a:ext cx="180900" cy="182700"/>
            </a:xfrm>
            <a:custGeom>
              <a:rect b="b" l="l" r="r" t="t"/>
              <a:pathLst>
                <a:path extrusionOk="0" h="120000" w="12000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 name="Google Shape;128;p6"/>
            <p:cNvSpPr/>
            <p:nvPr/>
          </p:nvSpPr>
          <p:spPr>
            <a:xfrm>
              <a:off x="4529138" y="2149475"/>
              <a:ext cx="379500" cy="81000"/>
            </a:xfrm>
            <a:custGeom>
              <a:rect b="b" l="l" r="r" t="t"/>
              <a:pathLst>
                <a:path extrusionOk="0" h="120000" w="12000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6"/>
            <p:cNvSpPr/>
            <p:nvPr/>
          </p:nvSpPr>
          <p:spPr>
            <a:xfrm>
              <a:off x="4529138" y="2063750"/>
              <a:ext cx="401700" cy="63600"/>
            </a:xfrm>
            <a:custGeom>
              <a:rect b="b" l="l" r="r" t="t"/>
              <a:pathLst>
                <a:path extrusionOk="0" h="120000" w="12000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6"/>
            <p:cNvSpPr/>
            <p:nvPr/>
          </p:nvSpPr>
          <p:spPr>
            <a:xfrm>
              <a:off x="4540250" y="1982788"/>
              <a:ext cx="203100" cy="54000"/>
            </a:xfrm>
            <a:custGeom>
              <a:rect b="b" l="l" r="r" t="t"/>
              <a:pathLst>
                <a:path extrusionOk="0" h="120000" w="12000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 name="Google Shape;131;p6"/>
            <p:cNvSpPr/>
            <p:nvPr/>
          </p:nvSpPr>
          <p:spPr>
            <a:xfrm>
              <a:off x="3357563" y="850900"/>
              <a:ext cx="807900" cy="1830300"/>
            </a:xfrm>
            <a:custGeom>
              <a:rect b="b" l="l" r="r" t="t"/>
              <a:pathLst>
                <a:path extrusionOk="0" h="120000" w="12000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2" name="Google Shape;132;p6"/>
          <p:cNvGrpSpPr/>
          <p:nvPr/>
        </p:nvGrpSpPr>
        <p:grpSpPr>
          <a:xfrm>
            <a:off x="6488950" y="3281388"/>
            <a:ext cx="2149388" cy="1862100"/>
            <a:chOff x="3305175" y="4144963"/>
            <a:chExt cx="2149388" cy="1862100"/>
          </a:xfrm>
        </p:grpSpPr>
        <p:sp>
          <p:nvSpPr>
            <p:cNvPr id="133" name="Google Shape;133;p6"/>
            <p:cNvSpPr/>
            <p:nvPr/>
          </p:nvSpPr>
          <p:spPr>
            <a:xfrm>
              <a:off x="5224463" y="4338638"/>
              <a:ext cx="230100" cy="155700"/>
            </a:xfrm>
            <a:custGeom>
              <a:rect b="b" l="l" r="r" t="t"/>
              <a:pathLst>
                <a:path extrusionOk="0" h="120000" w="12000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6"/>
            <p:cNvSpPr/>
            <p:nvPr/>
          </p:nvSpPr>
          <p:spPr>
            <a:xfrm>
              <a:off x="4395788" y="4338638"/>
              <a:ext cx="347700" cy="155700"/>
            </a:xfrm>
            <a:custGeom>
              <a:rect b="b" l="l" r="r" t="t"/>
              <a:pathLst>
                <a:path extrusionOk="0" h="120000" w="12000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6"/>
            <p:cNvSpPr/>
            <p:nvPr/>
          </p:nvSpPr>
          <p:spPr>
            <a:xfrm>
              <a:off x="3305175" y="4622800"/>
              <a:ext cx="1106400" cy="831900"/>
            </a:xfrm>
            <a:custGeom>
              <a:rect b="b" l="l" r="r" t="t"/>
              <a:pathLst>
                <a:path extrusionOk="0" h="120000" w="12000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 name="Google Shape;136;p6"/>
            <p:cNvSpPr/>
            <p:nvPr/>
          </p:nvSpPr>
          <p:spPr>
            <a:xfrm>
              <a:off x="3517900" y="4938713"/>
              <a:ext cx="381000" cy="381000"/>
            </a:xfrm>
            <a:custGeom>
              <a:rect b="b" l="l" r="r" t="t"/>
              <a:pathLst>
                <a:path extrusionOk="0" h="120000" w="12000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 name="Google Shape;137;p6"/>
            <p:cNvSpPr/>
            <p:nvPr/>
          </p:nvSpPr>
          <p:spPr>
            <a:xfrm>
              <a:off x="3978275" y="4949825"/>
              <a:ext cx="214200" cy="27000"/>
            </a:xfrm>
            <a:prstGeom prst="rect">
              <a:avLst/>
            </a:pr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 name="Google Shape;138;p6"/>
            <p:cNvSpPr/>
            <p:nvPr/>
          </p:nvSpPr>
          <p:spPr>
            <a:xfrm>
              <a:off x="3978275" y="5041900"/>
              <a:ext cx="214200" cy="27000"/>
            </a:xfrm>
            <a:prstGeom prst="rect">
              <a:avLst/>
            </a:pr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 name="Google Shape;139;p6"/>
            <p:cNvSpPr/>
            <p:nvPr/>
          </p:nvSpPr>
          <p:spPr>
            <a:xfrm>
              <a:off x="3978275" y="5132388"/>
              <a:ext cx="214200" cy="27000"/>
            </a:xfrm>
            <a:prstGeom prst="rect">
              <a:avLst/>
            </a:pr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6"/>
            <p:cNvSpPr/>
            <p:nvPr/>
          </p:nvSpPr>
          <p:spPr>
            <a:xfrm>
              <a:off x="3978275" y="5224463"/>
              <a:ext cx="214200" cy="25500"/>
            </a:xfrm>
            <a:prstGeom prst="rect">
              <a:avLst/>
            </a:pr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 name="Google Shape;141;p6"/>
            <p:cNvSpPr/>
            <p:nvPr/>
          </p:nvSpPr>
          <p:spPr>
            <a:xfrm>
              <a:off x="4630738" y="4144963"/>
              <a:ext cx="593700" cy="1862100"/>
            </a:xfrm>
            <a:custGeom>
              <a:rect b="b" l="l" r="r" t="t"/>
              <a:pathLst>
                <a:path extrusionOk="0" h="120000" w="12000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42" name="Shape 142"/>
        <p:cNvGrpSpPr/>
        <p:nvPr/>
      </p:nvGrpSpPr>
      <p:grpSpPr>
        <a:xfrm>
          <a:off x="0" y="0"/>
          <a:ext cx="0" cy="0"/>
          <a:chOff x="0" y="0"/>
          <a:chExt cx="0" cy="0"/>
        </a:xfrm>
      </p:grpSpPr>
      <p:sp>
        <p:nvSpPr>
          <p:cNvPr id="143" name="Google Shape;143;p7"/>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txBox="1"/>
          <p:nvPr>
            <p:ph type="title"/>
          </p:nvPr>
        </p:nvSpPr>
        <p:spPr>
          <a:xfrm>
            <a:off x="457200" y="586975"/>
            <a:ext cx="51387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6" name="Google Shape;146;p7"/>
          <p:cNvSpPr txBox="1"/>
          <p:nvPr>
            <p:ph idx="1" type="body"/>
          </p:nvPr>
        </p:nvSpPr>
        <p:spPr>
          <a:xfrm>
            <a:off x="457200" y="1661575"/>
            <a:ext cx="1656300" cy="3055200"/>
          </a:xfrm>
          <a:prstGeom prst="rect">
            <a:avLst/>
          </a:prstGeom>
        </p:spPr>
        <p:txBody>
          <a:bodyPr anchorCtr="0" anchor="t" bIns="91425" lIns="91425" spcFirstLastPara="1" rIns="91425" wrap="square" tIns="91425">
            <a:noAutofit/>
          </a:bodyPr>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47" name="Google Shape;147;p7"/>
          <p:cNvSpPr txBox="1"/>
          <p:nvPr>
            <p:ph idx="2" type="body"/>
          </p:nvPr>
        </p:nvSpPr>
        <p:spPr>
          <a:xfrm>
            <a:off x="2198350" y="1661575"/>
            <a:ext cx="1656300" cy="3055200"/>
          </a:xfrm>
          <a:prstGeom prst="rect">
            <a:avLst/>
          </a:prstGeom>
        </p:spPr>
        <p:txBody>
          <a:bodyPr anchorCtr="0" anchor="t" bIns="91425" lIns="91425" spcFirstLastPara="1" rIns="91425" wrap="square" tIns="91425">
            <a:noAutofit/>
          </a:bodyPr>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48" name="Google Shape;148;p7"/>
          <p:cNvSpPr txBox="1"/>
          <p:nvPr>
            <p:ph idx="3" type="body"/>
          </p:nvPr>
        </p:nvSpPr>
        <p:spPr>
          <a:xfrm>
            <a:off x="3939500" y="1661575"/>
            <a:ext cx="1656300" cy="3055200"/>
          </a:xfrm>
          <a:prstGeom prst="rect">
            <a:avLst/>
          </a:prstGeom>
        </p:spPr>
        <p:txBody>
          <a:bodyPr anchorCtr="0" anchor="t" bIns="91425" lIns="91425" spcFirstLastPara="1" rIns="91425" wrap="square" tIns="91425">
            <a:noAutofit/>
          </a:bodyPr>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49" name="Google Shape;149;p7"/>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150" name="Google Shape;150;p7"/>
          <p:cNvGrpSpPr/>
          <p:nvPr/>
        </p:nvGrpSpPr>
        <p:grpSpPr>
          <a:xfrm>
            <a:off x="6405913" y="-12"/>
            <a:ext cx="2347900" cy="2270150"/>
            <a:chOff x="6545263" y="855663"/>
            <a:chExt cx="2347900" cy="2270150"/>
          </a:xfrm>
        </p:grpSpPr>
        <p:sp>
          <p:nvSpPr>
            <p:cNvPr id="151" name="Google Shape;151;p7"/>
            <p:cNvSpPr/>
            <p:nvPr/>
          </p:nvSpPr>
          <p:spPr>
            <a:xfrm>
              <a:off x="6913563" y="2535238"/>
              <a:ext cx="176100" cy="27000"/>
            </a:xfrm>
            <a:custGeom>
              <a:rect b="b" l="l" r="r" t="t"/>
              <a:pathLst>
                <a:path extrusionOk="0" h="120000" w="12000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7"/>
            <p:cNvSpPr/>
            <p:nvPr/>
          </p:nvSpPr>
          <p:spPr>
            <a:xfrm>
              <a:off x="6913563" y="2636838"/>
              <a:ext cx="176100" cy="27000"/>
            </a:xfrm>
            <a:custGeom>
              <a:rect b="b" l="l" r="r" t="t"/>
              <a:pathLst>
                <a:path extrusionOk="0" h="120000" w="12000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7"/>
            <p:cNvSpPr/>
            <p:nvPr/>
          </p:nvSpPr>
          <p:spPr>
            <a:xfrm>
              <a:off x="6721475" y="2084388"/>
              <a:ext cx="1112700" cy="960300"/>
            </a:xfrm>
            <a:custGeom>
              <a:rect b="b" l="l" r="r" t="t"/>
              <a:pathLst>
                <a:path extrusionOk="0" h="120000" w="12000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 name="Google Shape;154;p7"/>
            <p:cNvSpPr/>
            <p:nvPr/>
          </p:nvSpPr>
          <p:spPr>
            <a:xfrm>
              <a:off x="6913563" y="2740025"/>
              <a:ext cx="176100" cy="27000"/>
            </a:xfrm>
            <a:custGeom>
              <a:rect b="b" l="l" r="r" t="t"/>
              <a:pathLst>
                <a:path extrusionOk="0" h="120000" w="12000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7"/>
            <p:cNvSpPr/>
            <p:nvPr/>
          </p:nvSpPr>
          <p:spPr>
            <a:xfrm>
              <a:off x="7854950" y="2519363"/>
              <a:ext cx="96900" cy="96900"/>
            </a:xfrm>
            <a:custGeom>
              <a:rect b="b" l="l" r="r" t="t"/>
              <a:pathLst>
                <a:path extrusionOk="0" h="120000" w="12000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7"/>
            <p:cNvSpPr/>
            <p:nvPr/>
          </p:nvSpPr>
          <p:spPr>
            <a:xfrm>
              <a:off x="6635750" y="2417763"/>
              <a:ext cx="27000" cy="300000"/>
            </a:xfrm>
            <a:custGeom>
              <a:rect b="b" l="l" r="r" t="t"/>
              <a:pathLst>
                <a:path extrusionOk="0" h="120000" w="12000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7"/>
            <p:cNvSpPr/>
            <p:nvPr/>
          </p:nvSpPr>
          <p:spPr>
            <a:xfrm>
              <a:off x="7218363" y="2325688"/>
              <a:ext cx="444600" cy="441300"/>
            </a:xfrm>
            <a:custGeom>
              <a:rect b="b" l="l" r="r" t="t"/>
              <a:pathLst>
                <a:path extrusionOk="0" h="120000" w="12000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7"/>
            <p:cNvSpPr/>
            <p:nvPr/>
          </p:nvSpPr>
          <p:spPr>
            <a:xfrm>
              <a:off x="6550025" y="2005013"/>
              <a:ext cx="1465200" cy="1120800"/>
            </a:xfrm>
            <a:custGeom>
              <a:rect b="b" l="l" r="r" t="t"/>
              <a:pathLst>
                <a:path extrusionOk="0" h="120000" w="12000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 name="Google Shape;159;p7"/>
            <p:cNvSpPr/>
            <p:nvPr/>
          </p:nvSpPr>
          <p:spPr>
            <a:xfrm>
              <a:off x="8234363" y="2009775"/>
              <a:ext cx="658800" cy="547800"/>
            </a:xfrm>
            <a:custGeom>
              <a:rect b="b" l="l" r="r" t="t"/>
              <a:pathLst>
                <a:path extrusionOk="0" h="120000" w="12000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 name="Google Shape;160;p7"/>
            <p:cNvSpPr/>
            <p:nvPr/>
          </p:nvSpPr>
          <p:spPr>
            <a:xfrm>
              <a:off x="8320088" y="2133600"/>
              <a:ext cx="27000" cy="327000"/>
            </a:xfrm>
            <a:custGeom>
              <a:rect b="b" l="l" r="r" t="t"/>
              <a:pathLst>
                <a:path extrusionOk="0" h="120000" w="12000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7"/>
            <p:cNvSpPr/>
            <p:nvPr/>
          </p:nvSpPr>
          <p:spPr>
            <a:xfrm>
              <a:off x="8389938" y="2620963"/>
              <a:ext cx="81000" cy="430200"/>
            </a:xfrm>
            <a:custGeom>
              <a:rect b="b" l="l" r="r" t="t"/>
              <a:pathLst>
                <a:path extrusionOk="0" h="120000" w="12000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7"/>
            <p:cNvSpPr/>
            <p:nvPr/>
          </p:nvSpPr>
          <p:spPr>
            <a:xfrm>
              <a:off x="8518525" y="2620963"/>
              <a:ext cx="58800" cy="258900"/>
            </a:xfrm>
            <a:custGeom>
              <a:rect b="b" l="l" r="r" t="t"/>
              <a:pathLst>
                <a:path extrusionOk="0" h="120000" w="12000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 name="Google Shape;163;p7"/>
            <p:cNvSpPr/>
            <p:nvPr/>
          </p:nvSpPr>
          <p:spPr>
            <a:xfrm>
              <a:off x="6545263" y="855663"/>
              <a:ext cx="765300" cy="1444500"/>
            </a:xfrm>
            <a:custGeom>
              <a:rect b="b" l="l" r="r" t="t"/>
              <a:pathLst>
                <a:path extrusionOk="0" h="120000" w="12000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4" name="Google Shape;164;p7"/>
          <p:cNvGrpSpPr/>
          <p:nvPr/>
        </p:nvGrpSpPr>
        <p:grpSpPr>
          <a:xfrm>
            <a:off x="6707938" y="2948000"/>
            <a:ext cx="1732075" cy="2195488"/>
            <a:chOff x="6662738" y="3806825"/>
            <a:chExt cx="1732075" cy="2195488"/>
          </a:xfrm>
        </p:grpSpPr>
        <p:sp>
          <p:nvSpPr>
            <p:cNvPr id="165" name="Google Shape;165;p7"/>
            <p:cNvSpPr/>
            <p:nvPr/>
          </p:nvSpPr>
          <p:spPr>
            <a:xfrm>
              <a:off x="7839075" y="4194175"/>
              <a:ext cx="74700" cy="52500"/>
            </a:xfrm>
            <a:custGeom>
              <a:rect b="b" l="l" r="r" t="t"/>
              <a:pathLst>
                <a:path extrusionOk="0" h="120000" w="12000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7"/>
            <p:cNvSpPr/>
            <p:nvPr/>
          </p:nvSpPr>
          <p:spPr>
            <a:xfrm>
              <a:off x="7800975" y="4070350"/>
              <a:ext cx="327000" cy="219000"/>
            </a:xfrm>
            <a:custGeom>
              <a:rect b="b" l="l" r="r" t="t"/>
              <a:pathLst>
                <a:path extrusionOk="0" h="120000" w="12000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7"/>
            <p:cNvSpPr/>
            <p:nvPr/>
          </p:nvSpPr>
          <p:spPr>
            <a:xfrm>
              <a:off x="7839075" y="4117975"/>
              <a:ext cx="250800" cy="103200"/>
            </a:xfrm>
            <a:custGeom>
              <a:rect b="b" l="l" r="r" t="t"/>
              <a:pathLst>
                <a:path extrusionOk="0" h="120000" w="12000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 name="Google Shape;168;p7"/>
            <p:cNvSpPr/>
            <p:nvPr/>
          </p:nvSpPr>
          <p:spPr>
            <a:xfrm>
              <a:off x="8015288" y="4194175"/>
              <a:ext cx="74700" cy="52500"/>
            </a:xfrm>
            <a:custGeom>
              <a:rect b="b" l="l" r="r" t="t"/>
              <a:pathLst>
                <a:path extrusionOk="0" h="120000" w="12000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 name="Google Shape;169;p7"/>
            <p:cNvSpPr/>
            <p:nvPr/>
          </p:nvSpPr>
          <p:spPr>
            <a:xfrm>
              <a:off x="7699375" y="4440238"/>
              <a:ext cx="525600" cy="273000"/>
            </a:xfrm>
            <a:custGeom>
              <a:rect b="b" l="l" r="r" t="t"/>
              <a:pathLst>
                <a:path extrusionOk="0" h="120000" w="12000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7"/>
            <p:cNvSpPr/>
            <p:nvPr/>
          </p:nvSpPr>
          <p:spPr>
            <a:xfrm>
              <a:off x="7699375" y="3806825"/>
              <a:ext cx="525600" cy="365100"/>
            </a:xfrm>
            <a:custGeom>
              <a:rect b="b" l="l" r="r" t="t"/>
              <a:pathLst>
                <a:path extrusionOk="0" h="120000" w="12000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7"/>
            <p:cNvSpPr/>
            <p:nvPr/>
          </p:nvSpPr>
          <p:spPr>
            <a:xfrm>
              <a:off x="7854950" y="4611688"/>
              <a:ext cx="219000" cy="27000"/>
            </a:xfrm>
            <a:custGeom>
              <a:rect b="b" l="l" r="r" t="t"/>
              <a:pathLst>
                <a:path extrusionOk="0" h="120000" w="12000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7"/>
            <p:cNvSpPr/>
            <p:nvPr/>
          </p:nvSpPr>
          <p:spPr>
            <a:xfrm>
              <a:off x="7929563" y="3865563"/>
              <a:ext cx="65100" cy="65100"/>
            </a:xfrm>
            <a:custGeom>
              <a:rect b="b" l="l" r="r" t="t"/>
              <a:pathLst>
                <a:path extrusionOk="0" h="120000" w="12000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7"/>
            <p:cNvSpPr/>
            <p:nvPr/>
          </p:nvSpPr>
          <p:spPr>
            <a:xfrm>
              <a:off x="6662738" y="4949825"/>
              <a:ext cx="566700" cy="681000"/>
            </a:xfrm>
            <a:custGeom>
              <a:rect b="b" l="l" r="r" t="t"/>
              <a:pathLst>
                <a:path extrusionOk="0" h="120000" w="12000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 name="Google Shape;174;p7"/>
            <p:cNvSpPr/>
            <p:nvPr/>
          </p:nvSpPr>
          <p:spPr>
            <a:xfrm>
              <a:off x="6764338" y="5132388"/>
              <a:ext cx="101700" cy="85800"/>
            </a:xfrm>
            <a:custGeom>
              <a:rect b="b" l="l" r="r" t="t"/>
              <a:pathLst>
                <a:path extrusionOk="0" h="120000" w="12000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 name="Google Shape;175;p7"/>
            <p:cNvSpPr/>
            <p:nvPr/>
          </p:nvSpPr>
          <p:spPr>
            <a:xfrm>
              <a:off x="6764338" y="5245100"/>
              <a:ext cx="101700" cy="85800"/>
            </a:xfrm>
            <a:custGeom>
              <a:rect b="b" l="l" r="r" t="t"/>
              <a:pathLst>
                <a:path extrusionOk="0" h="120000" w="12000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7"/>
            <p:cNvSpPr/>
            <p:nvPr/>
          </p:nvSpPr>
          <p:spPr>
            <a:xfrm>
              <a:off x="6892925" y="5154613"/>
              <a:ext cx="246000" cy="52500"/>
            </a:xfrm>
            <a:custGeom>
              <a:rect b="b" l="l" r="r" t="t"/>
              <a:pathLst>
                <a:path extrusionOk="0" h="120000" w="12000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7"/>
            <p:cNvSpPr/>
            <p:nvPr/>
          </p:nvSpPr>
          <p:spPr>
            <a:xfrm>
              <a:off x="6881813" y="5256213"/>
              <a:ext cx="273000" cy="63600"/>
            </a:xfrm>
            <a:custGeom>
              <a:rect b="b" l="l" r="r" t="t"/>
              <a:pathLst>
                <a:path extrusionOk="0" h="120000" w="12000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7"/>
            <p:cNvSpPr/>
            <p:nvPr/>
          </p:nvSpPr>
          <p:spPr>
            <a:xfrm>
              <a:off x="6753225" y="5400675"/>
              <a:ext cx="406500" cy="92100"/>
            </a:xfrm>
            <a:custGeom>
              <a:rect b="b" l="l" r="r" t="t"/>
              <a:pathLst>
                <a:path extrusionOk="0" h="120000" w="12000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 name="Google Shape;179;p7"/>
            <p:cNvSpPr/>
            <p:nvPr/>
          </p:nvSpPr>
          <p:spPr>
            <a:xfrm>
              <a:off x="7326313" y="4976813"/>
              <a:ext cx="165000" cy="611100"/>
            </a:xfrm>
            <a:custGeom>
              <a:rect b="b" l="l" r="r" t="t"/>
              <a:pathLst>
                <a:path extrusionOk="0" h="120000" w="12000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 name="Google Shape;180;p7"/>
            <p:cNvSpPr/>
            <p:nvPr/>
          </p:nvSpPr>
          <p:spPr>
            <a:xfrm>
              <a:off x="7556500" y="3984625"/>
              <a:ext cx="282600" cy="638100"/>
            </a:xfrm>
            <a:custGeom>
              <a:rect b="b" l="l" r="r" t="t"/>
              <a:pathLst>
                <a:path extrusionOk="0" h="120000" w="12000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7"/>
            <p:cNvSpPr/>
            <p:nvPr/>
          </p:nvSpPr>
          <p:spPr>
            <a:xfrm>
              <a:off x="7732713" y="4075113"/>
              <a:ext cx="662100" cy="1927200"/>
            </a:xfrm>
            <a:custGeom>
              <a:rect b="b" l="l" r="r" t="t"/>
              <a:pathLst>
                <a:path extrusionOk="0" h="120000" w="12000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7"/>
            <p:cNvSpPr/>
            <p:nvPr/>
          </p:nvSpPr>
          <p:spPr>
            <a:xfrm>
              <a:off x="7886700" y="5111750"/>
              <a:ext cx="65100" cy="58800"/>
            </a:xfrm>
            <a:custGeom>
              <a:rect b="b" l="l" r="r" t="t"/>
              <a:pathLst>
                <a:path extrusionOk="0" h="120000" w="12000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3" name="Shape 183"/>
        <p:cNvGrpSpPr/>
        <p:nvPr/>
      </p:nvGrpSpPr>
      <p:grpSpPr>
        <a:xfrm>
          <a:off x="0" y="0"/>
          <a:ext cx="0" cy="0"/>
          <a:chOff x="0" y="0"/>
          <a:chExt cx="0" cy="0"/>
        </a:xfrm>
      </p:grpSpPr>
      <p:sp>
        <p:nvSpPr>
          <p:cNvPr id="184" name="Google Shape;184;p8"/>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8"/>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
          <p:cNvSpPr txBox="1"/>
          <p:nvPr>
            <p:ph type="title"/>
          </p:nvPr>
        </p:nvSpPr>
        <p:spPr>
          <a:xfrm>
            <a:off x="457200" y="586975"/>
            <a:ext cx="51387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7" name="Google Shape;187;p8"/>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188" name="Google Shape;188;p8"/>
          <p:cNvGrpSpPr/>
          <p:nvPr/>
        </p:nvGrpSpPr>
        <p:grpSpPr>
          <a:xfrm>
            <a:off x="6707938" y="2948000"/>
            <a:ext cx="1732075" cy="2195488"/>
            <a:chOff x="6662738" y="3806825"/>
            <a:chExt cx="1732075" cy="2195488"/>
          </a:xfrm>
        </p:grpSpPr>
        <p:sp>
          <p:nvSpPr>
            <p:cNvPr id="189" name="Google Shape;189;p8"/>
            <p:cNvSpPr/>
            <p:nvPr/>
          </p:nvSpPr>
          <p:spPr>
            <a:xfrm>
              <a:off x="7839075" y="4194175"/>
              <a:ext cx="74700" cy="52500"/>
            </a:xfrm>
            <a:custGeom>
              <a:rect b="b" l="l" r="r" t="t"/>
              <a:pathLst>
                <a:path extrusionOk="0" h="120000" w="12000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8"/>
            <p:cNvSpPr/>
            <p:nvPr/>
          </p:nvSpPr>
          <p:spPr>
            <a:xfrm>
              <a:off x="7800975" y="4070350"/>
              <a:ext cx="327000" cy="219000"/>
            </a:xfrm>
            <a:custGeom>
              <a:rect b="b" l="l" r="r" t="t"/>
              <a:pathLst>
                <a:path extrusionOk="0" h="120000" w="12000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 name="Google Shape;191;p8"/>
            <p:cNvSpPr/>
            <p:nvPr/>
          </p:nvSpPr>
          <p:spPr>
            <a:xfrm>
              <a:off x="7839075" y="4117975"/>
              <a:ext cx="250800" cy="103200"/>
            </a:xfrm>
            <a:custGeom>
              <a:rect b="b" l="l" r="r" t="t"/>
              <a:pathLst>
                <a:path extrusionOk="0" h="120000" w="12000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8"/>
            <p:cNvSpPr/>
            <p:nvPr/>
          </p:nvSpPr>
          <p:spPr>
            <a:xfrm>
              <a:off x="8015288" y="4194175"/>
              <a:ext cx="74700" cy="52500"/>
            </a:xfrm>
            <a:custGeom>
              <a:rect b="b" l="l" r="r" t="t"/>
              <a:pathLst>
                <a:path extrusionOk="0" h="120000" w="12000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8"/>
            <p:cNvSpPr/>
            <p:nvPr/>
          </p:nvSpPr>
          <p:spPr>
            <a:xfrm>
              <a:off x="7699375" y="4440238"/>
              <a:ext cx="525600" cy="273000"/>
            </a:xfrm>
            <a:custGeom>
              <a:rect b="b" l="l" r="r" t="t"/>
              <a:pathLst>
                <a:path extrusionOk="0" h="120000" w="12000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 name="Google Shape;194;p8"/>
            <p:cNvSpPr/>
            <p:nvPr/>
          </p:nvSpPr>
          <p:spPr>
            <a:xfrm>
              <a:off x="7699375" y="3806825"/>
              <a:ext cx="525600" cy="365100"/>
            </a:xfrm>
            <a:custGeom>
              <a:rect b="b" l="l" r="r" t="t"/>
              <a:pathLst>
                <a:path extrusionOk="0" h="120000" w="12000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8"/>
            <p:cNvSpPr/>
            <p:nvPr/>
          </p:nvSpPr>
          <p:spPr>
            <a:xfrm>
              <a:off x="7854950" y="4611688"/>
              <a:ext cx="219000" cy="27000"/>
            </a:xfrm>
            <a:custGeom>
              <a:rect b="b" l="l" r="r" t="t"/>
              <a:pathLst>
                <a:path extrusionOk="0" h="120000" w="12000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 name="Google Shape;196;p8"/>
            <p:cNvSpPr/>
            <p:nvPr/>
          </p:nvSpPr>
          <p:spPr>
            <a:xfrm>
              <a:off x="7929563" y="3865563"/>
              <a:ext cx="65100" cy="65100"/>
            </a:xfrm>
            <a:custGeom>
              <a:rect b="b" l="l" r="r" t="t"/>
              <a:pathLst>
                <a:path extrusionOk="0" h="120000" w="12000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 name="Google Shape;197;p8"/>
            <p:cNvSpPr/>
            <p:nvPr/>
          </p:nvSpPr>
          <p:spPr>
            <a:xfrm>
              <a:off x="6662738" y="4949825"/>
              <a:ext cx="566700" cy="681000"/>
            </a:xfrm>
            <a:custGeom>
              <a:rect b="b" l="l" r="r" t="t"/>
              <a:pathLst>
                <a:path extrusionOk="0" h="120000" w="12000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 name="Google Shape;198;p8"/>
            <p:cNvSpPr/>
            <p:nvPr/>
          </p:nvSpPr>
          <p:spPr>
            <a:xfrm>
              <a:off x="6764338" y="5132388"/>
              <a:ext cx="101700" cy="85800"/>
            </a:xfrm>
            <a:custGeom>
              <a:rect b="b" l="l" r="r" t="t"/>
              <a:pathLst>
                <a:path extrusionOk="0" h="120000" w="12000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 name="Google Shape;199;p8"/>
            <p:cNvSpPr/>
            <p:nvPr/>
          </p:nvSpPr>
          <p:spPr>
            <a:xfrm>
              <a:off x="6764338" y="5245100"/>
              <a:ext cx="101700" cy="85800"/>
            </a:xfrm>
            <a:custGeom>
              <a:rect b="b" l="l" r="r" t="t"/>
              <a:pathLst>
                <a:path extrusionOk="0" h="120000" w="12000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 name="Google Shape;200;p8"/>
            <p:cNvSpPr/>
            <p:nvPr/>
          </p:nvSpPr>
          <p:spPr>
            <a:xfrm>
              <a:off x="6892925" y="5154613"/>
              <a:ext cx="246000" cy="52500"/>
            </a:xfrm>
            <a:custGeom>
              <a:rect b="b" l="l" r="r" t="t"/>
              <a:pathLst>
                <a:path extrusionOk="0" h="120000" w="12000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 name="Google Shape;201;p8"/>
            <p:cNvSpPr/>
            <p:nvPr/>
          </p:nvSpPr>
          <p:spPr>
            <a:xfrm>
              <a:off x="6881813" y="5256213"/>
              <a:ext cx="273000" cy="63600"/>
            </a:xfrm>
            <a:custGeom>
              <a:rect b="b" l="l" r="r" t="t"/>
              <a:pathLst>
                <a:path extrusionOk="0" h="120000" w="12000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 name="Google Shape;202;p8"/>
            <p:cNvSpPr/>
            <p:nvPr/>
          </p:nvSpPr>
          <p:spPr>
            <a:xfrm>
              <a:off x="6753225" y="5400675"/>
              <a:ext cx="406500" cy="92100"/>
            </a:xfrm>
            <a:custGeom>
              <a:rect b="b" l="l" r="r" t="t"/>
              <a:pathLst>
                <a:path extrusionOk="0" h="120000" w="12000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8"/>
            <p:cNvSpPr/>
            <p:nvPr/>
          </p:nvSpPr>
          <p:spPr>
            <a:xfrm>
              <a:off x="7326313" y="4976813"/>
              <a:ext cx="165000" cy="611100"/>
            </a:xfrm>
            <a:custGeom>
              <a:rect b="b" l="l" r="r" t="t"/>
              <a:pathLst>
                <a:path extrusionOk="0" h="120000" w="12000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8"/>
            <p:cNvSpPr/>
            <p:nvPr/>
          </p:nvSpPr>
          <p:spPr>
            <a:xfrm>
              <a:off x="7556500" y="3984625"/>
              <a:ext cx="282600" cy="638100"/>
            </a:xfrm>
            <a:custGeom>
              <a:rect b="b" l="l" r="r" t="t"/>
              <a:pathLst>
                <a:path extrusionOk="0" h="120000" w="12000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 name="Google Shape;205;p8"/>
            <p:cNvSpPr/>
            <p:nvPr/>
          </p:nvSpPr>
          <p:spPr>
            <a:xfrm>
              <a:off x="7732713" y="4075113"/>
              <a:ext cx="662100" cy="1927200"/>
            </a:xfrm>
            <a:custGeom>
              <a:rect b="b" l="l" r="r" t="t"/>
              <a:pathLst>
                <a:path extrusionOk="0" h="120000" w="12000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8"/>
            <p:cNvSpPr/>
            <p:nvPr/>
          </p:nvSpPr>
          <p:spPr>
            <a:xfrm>
              <a:off x="7886700" y="5111750"/>
              <a:ext cx="65100" cy="58800"/>
            </a:xfrm>
            <a:custGeom>
              <a:rect b="b" l="l" r="r" t="t"/>
              <a:pathLst>
                <a:path extrusionOk="0" h="120000" w="12000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07" name="Google Shape;207;p8"/>
          <p:cNvGrpSpPr/>
          <p:nvPr/>
        </p:nvGrpSpPr>
        <p:grpSpPr>
          <a:xfrm rot="10800000">
            <a:off x="6518888" y="-12"/>
            <a:ext cx="1551087" cy="2468625"/>
            <a:chOff x="715963" y="3538538"/>
            <a:chExt cx="1551087" cy="2468625"/>
          </a:xfrm>
        </p:grpSpPr>
        <p:sp>
          <p:nvSpPr>
            <p:cNvPr id="208" name="Google Shape;208;p8"/>
            <p:cNvSpPr/>
            <p:nvPr/>
          </p:nvSpPr>
          <p:spPr>
            <a:xfrm>
              <a:off x="785813" y="4429125"/>
              <a:ext cx="15900" cy="33300"/>
            </a:xfrm>
            <a:custGeom>
              <a:rect b="b" l="l" r="r" t="t"/>
              <a:pathLst>
                <a:path extrusionOk="0" h="120000" w="12000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8"/>
            <p:cNvSpPr/>
            <p:nvPr/>
          </p:nvSpPr>
          <p:spPr>
            <a:xfrm>
              <a:off x="817563" y="4429125"/>
              <a:ext cx="15900" cy="33300"/>
            </a:xfrm>
            <a:custGeom>
              <a:rect b="b" l="l" r="r" t="t"/>
              <a:pathLst>
                <a:path extrusionOk="0" h="120000" w="12000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 name="Google Shape;210;p8"/>
            <p:cNvSpPr/>
            <p:nvPr/>
          </p:nvSpPr>
          <p:spPr>
            <a:xfrm>
              <a:off x="715963" y="4392613"/>
              <a:ext cx="187200" cy="401700"/>
            </a:xfrm>
            <a:custGeom>
              <a:rect b="b" l="l" r="r" t="t"/>
              <a:pathLst>
                <a:path extrusionOk="0" h="120000" w="12000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 name="Google Shape;211;p8"/>
            <p:cNvSpPr/>
            <p:nvPr/>
          </p:nvSpPr>
          <p:spPr>
            <a:xfrm>
              <a:off x="758825" y="4521200"/>
              <a:ext cx="101700" cy="27000"/>
            </a:xfrm>
            <a:custGeom>
              <a:rect b="b" l="l" r="r" t="t"/>
              <a:pathLst>
                <a:path extrusionOk="0" h="120000" w="12000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 name="Google Shape;212;p8"/>
            <p:cNvSpPr/>
            <p:nvPr/>
          </p:nvSpPr>
          <p:spPr>
            <a:xfrm>
              <a:off x="1293813" y="4230688"/>
              <a:ext cx="523800" cy="371400"/>
            </a:xfrm>
            <a:custGeom>
              <a:rect b="b" l="l" r="r" t="t"/>
              <a:pathLst>
                <a:path extrusionOk="0" h="120000" w="12000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 name="Google Shape;213;p8"/>
            <p:cNvSpPr/>
            <p:nvPr/>
          </p:nvSpPr>
          <p:spPr>
            <a:xfrm>
              <a:off x="1106488" y="3538538"/>
              <a:ext cx="936600" cy="1255800"/>
            </a:xfrm>
            <a:custGeom>
              <a:rect b="b" l="l" r="r" t="t"/>
              <a:pathLst>
                <a:path extrusionOk="0" h="120000" w="12000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4" name="Google Shape;214;p8"/>
            <p:cNvSpPr/>
            <p:nvPr/>
          </p:nvSpPr>
          <p:spPr>
            <a:xfrm>
              <a:off x="1293813" y="3748088"/>
              <a:ext cx="250800" cy="22200"/>
            </a:xfrm>
            <a:custGeom>
              <a:rect b="b" l="l" r="r" t="t"/>
              <a:pathLst>
                <a:path extrusionOk="0" h="120000" w="12000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8"/>
            <p:cNvSpPr/>
            <p:nvPr/>
          </p:nvSpPr>
          <p:spPr>
            <a:xfrm>
              <a:off x="1293813" y="3919538"/>
              <a:ext cx="250800" cy="27000"/>
            </a:xfrm>
            <a:custGeom>
              <a:rect b="b" l="l" r="r" t="t"/>
              <a:pathLst>
                <a:path extrusionOk="0" h="120000" w="12000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8"/>
            <p:cNvSpPr/>
            <p:nvPr/>
          </p:nvSpPr>
          <p:spPr>
            <a:xfrm>
              <a:off x="1325563" y="4048125"/>
              <a:ext cx="480900" cy="301500"/>
            </a:xfrm>
            <a:custGeom>
              <a:rect b="b" l="l" r="r" t="t"/>
              <a:pathLst>
                <a:path extrusionOk="0" h="120000" w="12000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 name="Google Shape;217;p8"/>
            <p:cNvSpPr/>
            <p:nvPr/>
          </p:nvSpPr>
          <p:spPr>
            <a:xfrm>
              <a:off x="1293813" y="3833813"/>
              <a:ext cx="250800" cy="22200"/>
            </a:xfrm>
            <a:custGeom>
              <a:rect b="b" l="l" r="r" t="t"/>
              <a:pathLst>
                <a:path extrusionOk="0" h="120000" w="12000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8" name="Google Shape;218;p8"/>
            <p:cNvSpPr/>
            <p:nvPr/>
          </p:nvSpPr>
          <p:spPr>
            <a:xfrm>
              <a:off x="1555750" y="4462463"/>
              <a:ext cx="711300" cy="1544700"/>
            </a:xfrm>
            <a:custGeom>
              <a:rect b="b" l="l" r="r" t="t"/>
              <a:pathLst>
                <a:path extrusionOk="0" h="120000" w="12000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19" name="Shape 219"/>
        <p:cNvGrpSpPr/>
        <p:nvPr/>
      </p:nvGrpSpPr>
      <p:grpSpPr>
        <a:xfrm>
          <a:off x="0" y="0"/>
          <a:ext cx="0" cy="0"/>
          <a:chOff x="0" y="0"/>
          <a:chExt cx="0" cy="0"/>
        </a:xfrm>
      </p:grpSpPr>
      <p:sp>
        <p:nvSpPr>
          <p:cNvPr id="220" name="Google Shape;220;p9"/>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9"/>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9"/>
          <p:cNvSpPr txBox="1"/>
          <p:nvPr>
            <p:ph idx="1" type="body"/>
          </p:nvPr>
        </p:nvSpPr>
        <p:spPr>
          <a:xfrm>
            <a:off x="6390750" y="439500"/>
            <a:ext cx="2122500" cy="4264200"/>
          </a:xfrm>
          <a:prstGeom prst="rect">
            <a:avLst/>
          </a:prstGeom>
        </p:spPr>
        <p:txBody>
          <a:bodyPr anchorCtr="0" anchor="ctr" bIns="91425" lIns="91425" spcFirstLastPara="1" rIns="91425" wrap="square" tIns="91425">
            <a:noAutofit/>
          </a:bodyPr>
          <a:lstStyle>
            <a:lvl1pPr indent="-228600" lvl="0" marL="457200">
              <a:spcBef>
                <a:spcPts val="360"/>
              </a:spcBef>
              <a:spcAft>
                <a:spcPts val="0"/>
              </a:spcAft>
              <a:buClr>
                <a:srgbClr val="FFFFFF"/>
              </a:buClr>
              <a:buSzPts val="1800"/>
              <a:buNone/>
              <a:defRPr sz="1800">
                <a:solidFill>
                  <a:srgbClr val="FFFFFF"/>
                </a:solidFill>
              </a:defRPr>
            </a:lvl1pPr>
          </a:lstStyle>
          <a:p/>
        </p:txBody>
      </p:sp>
      <p:sp>
        <p:nvSpPr>
          <p:cNvPr id="223" name="Google Shape;223;p9"/>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half" type="blank">
  <p:cSld name="BLANK">
    <p:spTree>
      <p:nvGrpSpPr>
        <p:cNvPr id="224" name="Shape 224"/>
        <p:cNvGrpSpPr/>
        <p:nvPr/>
      </p:nvGrpSpPr>
      <p:grpSpPr>
        <a:xfrm>
          <a:off x="0" y="0"/>
          <a:ext cx="0" cy="0"/>
          <a:chOff x="0" y="0"/>
          <a:chExt cx="0" cy="0"/>
        </a:xfrm>
      </p:grpSpPr>
      <p:sp>
        <p:nvSpPr>
          <p:cNvPr id="225" name="Google Shape;225;p10"/>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0"/>
          <p:cNvSpPr/>
          <p:nvPr/>
        </p:nvSpPr>
        <p:spPr>
          <a:xfrm>
            <a:off x="0" y="0"/>
            <a:ext cx="4566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0"/>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hird">
  <p:cSld name="BLANK_1">
    <p:spTree>
      <p:nvGrpSpPr>
        <p:cNvPr id="228" name="Shape 228"/>
        <p:cNvGrpSpPr/>
        <p:nvPr/>
      </p:nvGrpSpPr>
      <p:grpSpPr>
        <a:xfrm>
          <a:off x="0" y="0"/>
          <a:ext cx="0" cy="0"/>
          <a:chOff x="0" y="0"/>
          <a:chExt cx="0" cy="0"/>
        </a:xfrm>
      </p:grpSpPr>
      <p:sp>
        <p:nvSpPr>
          <p:cNvPr id="229" name="Google Shape;229;p11"/>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0" y="0"/>
            <a:ext cx="3048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_1">
    <p:spTree>
      <p:nvGrpSpPr>
        <p:cNvPr id="232" name="Shape 232"/>
        <p:cNvGrpSpPr/>
        <p:nvPr/>
      </p:nvGrpSpPr>
      <p:grpSpPr>
        <a:xfrm>
          <a:off x="0" y="0"/>
          <a:ext cx="0" cy="0"/>
          <a:chOff x="0" y="0"/>
          <a:chExt cx="0" cy="0"/>
        </a:xfrm>
      </p:grpSpPr>
      <p:sp>
        <p:nvSpPr>
          <p:cNvPr id="233" name="Google Shape;233;p12"/>
          <p:cNvSpPr/>
          <p:nvPr/>
        </p:nvSpPr>
        <p:spPr>
          <a:xfrm>
            <a:off x="0" y="0"/>
            <a:ext cx="9144000" cy="5143500"/>
          </a:xfrm>
          <a:prstGeom prst="frame">
            <a:avLst>
              <a:gd fmla="val 4376" name="adj1"/>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2"/>
          <p:cNvSpPr/>
          <p:nvPr/>
        </p:nvSpPr>
        <p:spPr>
          <a:xfrm rot="-5400000">
            <a:off x="4403950" y="4519950"/>
            <a:ext cx="336000" cy="9111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2"/>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rgbClr val="A5B0FE"/>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586975"/>
            <a:ext cx="51387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1pPr>
            <a:lvl2pPr lvl="1">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2pPr>
            <a:lvl3pPr lvl="2">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3pPr>
            <a:lvl4pPr lvl="3">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4pPr>
            <a:lvl5pPr lvl="4">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5pPr>
            <a:lvl6pPr lvl="5">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6pPr>
            <a:lvl7pPr lvl="6">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7pPr>
            <a:lvl8pPr lvl="7">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8pPr>
            <a:lvl9pPr lvl="8">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9pPr>
          </a:lstStyle>
          <a:p/>
        </p:txBody>
      </p:sp>
      <p:sp>
        <p:nvSpPr>
          <p:cNvPr id="7" name="Google Shape;7;p1"/>
          <p:cNvSpPr txBox="1"/>
          <p:nvPr>
            <p:ph idx="1" type="body"/>
          </p:nvPr>
        </p:nvSpPr>
        <p:spPr>
          <a:xfrm>
            <a:off x="457200" y="1657350"/>
            <a:ext cx="5138700" cy="3180900"/>
          </a:xfrm>
          <a:prstGeom prst="rect">
            <a:avLst/>
          </a:prstGeom>
          <a:noFill/>
          <a:ln>
            <a:noFill/>
          </a:ln>
        </p:spPr>
        <p:txBody>
          <a:bodyPr anchorCtr="0" anchor="t" bIns="91425" lIns="91425" spcFirstLastPara="1" rIns="91425" wrap="square" tIns="91425">
            <a:noAutofit/>
          </a:bodyPr>
          <a:lstStyle>
            <a:lvl1pPr indent="-381000" lvl="0" marL="457200">
              <a:spcBef>
                <a:spcPts val="600"/>
              </a:spcBef>
              <a:spcAft>
                <a:spcPts val="0"/>
              </a:spcAft>
              <a:buClr>
                <a:srgbClr val="A5B0FE"/>
              </a:buClr>
              <a:buSzPts val="2400"/>
              <a:buFont typeface="Barlow Light"/>
              <a:buChar char="▹"/>
              <a:defRPr sz="2400">
                <a:latin typeface="Barlow Light"/>
                <a:ea typeface="Barlow Light"/>
                <a:cs typeface="Barlow Light"/>
                <a:sym typeface="Barlow Light"/>
              </a:defRPr>
            </a:lvl1pPr>
            <a:lvl2pPr indent="-381000" lvl="1" marL="9144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2pPr>
            <a:lvl3pPr indent="-381000" lvl="2" marL="13716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3pPr>
            <a:lvl4pPr indent="-381000" lvl="3" marL="1828800">
              <a:spcBef>
                <a:spcPts val="0"/>
              </a:spcBef>
              <a:spcAft>
                <a:spcPts val="0"/>
              </a:spcAft>
              <a:buSzPts val="2400"/>
              <a:buFont typeface="Barlow Light"/>
              <a:buChar char="●"/>
              <a:defRPr sz="2400">
                <a:latin typeface="Barlow Light"/>
                <a:ea typeface="Barlow Light"/>
                <a:cs typeface="Barlow Light"/>
                <a:sym typeface="Barlow Light"/>
              </a:defRPr>
            </a:lvl4pPr>
            <a:lvl5pPr indent="-381000" lvl="4" marL="2286000">
              <a:spcBef>
                <a:spcPts val="0"/>
              </a:spcBef>
              <a:spcAft>
                <a:spcPts val="0"/>
              </a:spcAft>
              <a:buSzPts val="2400"/>
              <a:buFont typeface="Barlow Light"/>
              <a:buChar char="○"/>
              <a:defRPr sz="2400">
                <a:latin typeface="Barlow Light"/>
                <a:ea typeface="Barlow Light"/>
                <a:cs typeface="Barlow Light"/>
                <a:sym typeface="Barlow Light"/>
              </a:defRPr>
            </a:lvl5pPr>
            <a:lvl6pPr indent="-381000" lvl="5" marL="2743200">
              <a:spcBef>
                <a:spcPts val="0"/>
              </a:spcBef>
              <a:spcAft>
                <a:spcPts val="0"/>
              </a:spcAft>
              <a:buSzPts val="2400"/>
              <a:buFont typeface="Barlow Light"/>
              <a:buChar char="■"/>
              <a:defRPr sz="2400">
                <a:latin typeface="Barlow Light"/>
                <a:ea typeface="Barlow Light"/>
                <a:cs typeface="Barlow Light"/>
                <a:sym typeface="Barlow Light"/>
              </a:defRPr>
            </a:lvl6pPr>
            <a:lvl7pPr indent="-381000" lvl="6" marL="3200400">
              <a:spcBef>
                <a:spcPts val="0"/>
              </a:spcBef>
              <a:spcAft>
                <a:spcPts val="0"/>
              </a:spcAft>
              <a:buSzPts val="2400"/>
              <a:buFont typeface="Barlow Light"/>
              <a:buChar char="●"/>
              <a:defRPr sz="2400">
                <a:latin typeface="Barlow Light"/>
                <a:ea typeface="Barlow Light"/>
                <a:cs typeface="Barlow Light"/>
                <a:sym typeface="Barlow Light"/>
              </a:defRPr>
            </a:lvl7pPr>
            <a:lvl8pPr indent="-381000" lvl="7" marL="3657600">
              <a:spcBef>
                <a:spcPts val="0"/>
              </a:spcBef>
              <a:spcAft>
                <a:spcPts val="0"/>
              </a:spcAft>
              <a:buSzPts val="2400"/>
              <a:buFont typeface="Barlow Light"/>
              <a:buChar char="○"/>
              <a:defRPr sz="2400">
                <a:latin typeface="Barlow Light"/>
                <a:ea typeface="Barlow Light"/>
                <a:cs typeface="Barlow Light"/>
                <a:sym typeface="Barlow Light"/>
              </a:defRPr>
            </a:lvl8pPr>
            <a:lvl9pPr indent="-381000" lvl="8" marL="4114800">
              <a:spcBef>
                <a:spcPts val="0"/>
              </a:spcBef>
              <a:spcAft>
                <a:spcPts val="0"/>
              </a:spcAft>
              <a:buSzPts val="2400"/>
              <a:buFont typeface="Barlow Light"/>
              <a:buChar char="■"/>
              <a:defRPr sz="2400">
                <a:latin typeface="Barlow Light"/>
                <a:ea typeface="Barlow Light"/>
                <a:cs typeface="Barlow Light"/>
                <a:sym typeface="Barlow Light"/>
              </a:defRPr>
            </a:lvl9pPr>
          </a:lstStyle>
          <a:p/>
        </p:txBody>
      </p:sp>
      <p:sp>
        <p:nvSpPr>
          <p:cNvPr id="8" name="Google Shape;8;p1"/>
          <p:cNvSpPr txBox="1"/>
          <p:nvPr>
            <p:ph idx="12" type="sldNum"/>
          </p:nvPr>
        </p:nvSpPr>
        <p:spPr>
          <a:xfrm>
            <a:off x="8808000" y="2208175"/>
            <a:ext cx="336000" cy="727200"/>
          </a:xfrm>
          <a:prstGeom prst="rect">
            <a:avLst/>
          </a:prstGeom>
          <a:noFill/>
          <a:ln>
            <a:noFill/>
          </a:ln>
        </p:spPr>
        <p:txBody>
          <a:bodyPr anchorCtr="0" anchor="ctr" bIns="91425" lIns="91425" spcFirstLastPara="1" rIns="91425" wrap="square" tIns="91425">
            <a:noAutofit/>
          </a:bodyPr>
          <a:lstStyle>
            <a:lvl1pPr lvl="0" algn="ctr">
              <a:buNone/>
              <a:defRPr sz="1000">
                <a:solidFill>
                  <a:srgbClr val="FFFFFF"/>
                </a:solidFill>
                <a:latin typeface="Barlow"/>
                <a:ea typeface="Barlow"/>
                <a:cs typeface="Barlow"/>
                <a:sym typeface="Barlow"/>
              </a:defRPr>
            </a:lvl1pPr>
            <a:lvl2pPr lvl="1" algn="ctr">
              <a:buNone/>
              <a:defRPr sz="1000">
                <a:solidFill>
                  <a:srgbClr val="FFFFFF"/>
                </a:solidFill>
                <a:latin typeface="Barlow"/>
                <a:ea typeface="Barlow"/>
                <a:cs typeface="Barlow"/>
                <a:sym typeface="Barlow"/>
              </a:defRPr>
            </a:lvl2pPr>
            <a:lvl3pPr lvl="2" algn="ctr">
              <a:buNone/>
              <a:defRPr sz="1000">
                <a:solidFill>
                  <a:srgbClr val="FFFFFF"/>
                </a:solidFill>
                <a:latin typeface="Barlow"/>
                <a:ea typeface="Barlow"/>
                <a:cs typeface="Barlow"/>
                <a:sym typeface="Barlow"/>
              </a:defRPr>
            </a:lvl3pPr>
            <a:lvl4pPr lvl="3" algn="ctr">
              <a:buNone/>
              <a:defRPr sz="1000">
                <a:solidFill>
                  <a:srgbClr val="FFFFFF"/>
                </a:solidFill>
                <a:latin typeface="Barlow"/>
                <a:ea typeface="Barlow"/>
                <a:cs typeface="Barlow"/>
                <a:sym typeface="Barlow"/>
              </a:defRPr>
            </a:lvl4pPr>
            <a:lvl5pPr lvl="4" algn="ctr">
              <a:buNone/>
              <a:defRPr sz="1000">
                <a:solidFill>
                  <a:srgbClr val="FFFFFF"/>
                </a:solidFill>
                <a:latin typeface="Barlow"/>
                <a:ea typeface="Barlow"/>
                <a:cs typeface="Barlow"/>
                <a:sym typeface="Barlow"/>
              </a:defRPr>
            </a:lvl5pPr>
            <a:lvl6pPr lvl="5" algn="ctr">
              <a:buNone/>
              <a:defRPr sz="1000">
                <a:solidFill>
                  <a:srgbClr val="FFFFFF"/>
                </a:solidFill>
                <a:latin typeface="Barlow"/>
                <a:ea typeface="Barlow"/>
                <a:cs typeface="Barlow"/>
                <a:sym typeface="Barlow"/>
              </a:defRPr>
            </a:lvl6pPr>
            <a:lvl7pPr lvl="6" algn="ctr">
              <a:buNone/>
              <a:defRPr sz="1000">
                <a:solidFill>
                  <a:srgbClr val="FFFFFF"/>
                </a:solidFill>
                <a:latin typeface="Barlow"/>
                <a:ea typeface="Barlow"/>
                <a:cs typeface="Barlow"/>
                <a:sym typeface="Barlow"/>
              </a:defRPr>
            </a:lvl7pPr>
            <a:lvl8pPr lvl="7" algn="ctr">
              <a:buNone/>
              <a:defRPr sz="1000">
                <a:solidFill>
                  <a:srgbClr val="FFFFFF"/>
                </a:solidFill>
                <a:latin typeface="Barlow"/>
                <a:ea typeface="Barlow"/>
                <a:cs typeface="Barlow"/>
                <a:sym typeface="Barlow"/>
              </a:defRPr>
            </a:lvl8pPr>
            <a:lvl9pPr lvl="8" algn="ctr">
              <a:buNone/>
              <a:defRPr sz="1000">
                <a:solidFill>
                  <a:srgbClr val="FFFFFF"/>
                </a:solidFill>
                <a:latin typeface="Barlow"/>
                <a:ea typeface="Barlow"/>
                <a:cs typeface="Barlow"/>
                <a:sym typeface="Barlow"/>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6.gif"/><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34.jpg"/><Relationship Id="rId6" Type="http://schemas.openxmlformats.org/officeDocument/2006/relationships/image" Target="../media/image11.png"/><Relationship Id="rId7" Type="http://schemas.openxmlformats.org/officeDocument/2006/relationships/image" Target="../media/image14.png"/><Relationship Id="rId8"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comments" Target="../comments/comment1.xml"/><Relationship Id="rId4" Type="http://schemas.openxmlformats.org/officeDocument/2006/relationships/hyperlink" Target="http://www.youtube.com/watch?v=8wHJjLMnikU" TargetMode="External"/><Relationship Id="rId5"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33.pn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32.png"/><Relationship Id="rId7" Type="http://schemas.openxmlformats.org/officeDocument/2006/relationships/image" Target="../media/image22.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image" Target="../media/image26.png"/><Relationship Id="rId7" Type="http://schemas.openxmlformats.org/officeDocument/2006/relationships/image" Target="../media/image29.png"/><Relationship Id="rId8"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comments" Target="../comments/commen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21.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comments" Target="../comments/comment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comments" Target="../comments/commen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hyperlink" Target="https://experiments.withgoogle.com/quick-draw"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hyperlink" Target="http://www.youtube.com/watch?v=uFIIrmjGhIA" TargetMode="External"/><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3"/>
          <p:cNvSpPr txBox="1"/>
          <p:nvPr>
            <p:ph type="ctrTitle"/>
          </p:nvPr>
        </p:nvSpPr>
        <p:spPr>
          <a:xfrm>
            <a:off x="2122525" y="1991825"/>
            <a:ext cx="48990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Robotics &amp; Artificial Intelligence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4"/>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46" name="Google Shape;246;p14"/>
          <p:cNvSpPr txBox="1"/>
          <p:nvPr>
            <p:ph type="title"/>
          </p:nvPr>
        </p:nvSpPr>
        <p:spPr>
          <a:xfrm>
            <a:off x="457200" y="120475"/>
            <a:ext cx="5138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Machines</a:t>
            </a:r>
            <a:endParaRPr/>
          </a:p>
        </p:txBody>
      </p:sp>
      <p:sp>
        <p:nvSpPr>
          <p:cNvPr id="247" name="Google Shape;247;p14"/>
          <p:cNvSpPr txBox="1"/>
          <p:nvPr>
            <p:ph idx="1" type="body"/>
          </p:nvPr>
        </p:nvSpPr>
        <p:spPr>
          <a:xfrm>
            <a:off x="457200" y="927700"/>
            <a:ext cx="5138700" cy="31809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a:t>Repeats a set of tasks</a:t>
            </a:r>
            <a:endParaRPr/>
          </a:p>
          <a:p>
            <a:pPr indent="-381000" lvl="0" marL="457200" rtl="0" algn="l">
              <a:spcBef>
                <a:spcPts val="0"/>
              </a:spcBef>
              <a:spcAft>
                <a:spcPts val="0"/>
              </a:spcAft>
              <a:buSzPts val="2400"/>
              <a:buChar char="▹"/>
            </a:pPr>
            <a:r>
              <a:rPr lang="en"/>
              <a:t>Cannot think for itself and adapt to different situations</a:t>
            </a:r>
            <a:endParaRPr/>
          </a:p>
        </p:txBody>
      </p:sp>
      <p:pic>
        <p:nvPicPr>
          <p:cNvPr id="248" name="Google Shape;248;p14"/>
          <p:cNvPicPr preferRelativeResize="0"/>
          <p:nvPr/>
        </p:nvPicPr>
        <p:blipFill>
          <a:blip r:embed="rId3">
            <a:alphaModFix/>
          </a:blip>
          <a:stretch>
            <a:fillRect/>
          </a:stretch>
        </p:blipFill>
        <p:spPr>
          <a:xfrm>
            <a:off x="269850" y="2801300"/>
            <a:ext cx="2907301" cy="2180476"/>
          </a:xfrm>
          <a:prstGeom prst="rect">
            <a:avLst/>
          </a:prstGeom>
          <a:noFill/>
          <a:ln>
            <a:noFill/>
          </a:ln>
        </p:spPr>
      </p:pic>
      <p:pic>
        <p:nvPicPr>
          <p:cNvPr id="249" name="Google Shape;249;p14"/>
          <p:cNvPicPr preferRelativeResize="0"/>
          <p:nvPr/>
        </p:nvPicPr>
        <p:blipFill>
          <a:blip r:embed="rId4">
            <a:alphaModFix/>
          </a:blip>
          <a:stretch>
            <a:fillRect/>
          </a:stretch>
        </p:blipFill>
        <p:spPr>
          <a:xfrm>
            <a:off x="3415800" y="2464600"/>
            <a:ext cx="2517175" cy="2517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5"/>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55" name="Google Shape;255;p15"/>
          <p:cNvSpPr txBox="1"/>
          <p:nvPr>
            <p:ph type="title"/>
          </p:nvPr>
        </p:nvSpPr>
        <p:spPr>
          <a:xfrm>
            <a:off x="457200" y="124025"/>
            <a:ext cx="5138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Robots</a:t>
            </a:r>
            <a:endParaRPr/>
          </a:p>
        </p:txBody>
      </p:sp>
      <p:sp>
        <p:nvSpPr>
          <p:cNvPr id="256" name="Google Shape;256;p15"/>
          <p:cNvSpPr txBox="1"/>
          <p:nvPr>
            <p:ph idx="1" type="body"/>
          </p:nvPr>
        </p:nvSpPr>
        <p:spPr>
          <a:xfrm>
            <a:off x="457200" y="849850"/>
            <a:ext cx="5138700" cy="31809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a:t>Is a machine that does tasks without the need of a human</a:t>
            </a:r>
            <a:endParaRPr/>
          </a:p>
          <a:p>
            <a:pPr indent="-381000" lvl="0" marL="457200" rtl="0" algn="l">
              <a:spcBef>
                <a:spcPts val="0"/>
              </a:spcBef>
              <a:spcAft>
                <a:spcPts val="0"/>
              </a:spcAft>
              <a:buSzPts val="2400"/>
              <a:buChar char="▹"/>
            </a:pPr>
            <a:r>
              <a:rPr lang="en"/>
              <a:t>Is programmable but can only do what a human has programmed it to do</a:t>
            </a:r>
            <a:endParaRPr/>
          </a:p>
          <a:p>
            <a:pPr indent="-381000" lvl="0" marL="457200" rtl="0" algn="l">
              <a:spcBef>
                <a:spcPts val="0"/>
              </a:spcBef>
              <a:spcAft>
                <a:spcPts val="0"/>
              </a:spcAft>
              <a:buSzPts val="2400"/>
              <a:buChar char="▹"/>
            </a:pPr>
            <a:r>
              <a:rPr lang="en"/>
              <a:t>More intelligent than machines</a:t>
            </a:r>
            <a:endParaRPr/>
          </a:p>
          <a:p>
            <a:pPr indent="0" lvl="0" marL="914400" rtl="0" algn="l">
              <a:spcBef>
                <a:spcPts val="600"/>
              </a:spcBef>
              <a:spcAft>
                <a:spcPts val="0"/>
              </a:spcAft>
              <a:buNone/>
            </a:pPr>
            <a:r>
              <a:t/>
            </a:r>
            <a:endParaRPr/>
          </a:p>
        </p:txBody>
      </p:sp>
      <p:pic>
        <p:nvPicPr>
          <p:cNvPr id="257" name="Google Shape;257;p15"/>
          <p:cNvPicPr preferRelativeResize="0"/>
          <p:nvPr/>
        </p:nvPicPr>
        <p:blipFill>
          <a:blip r:embed="rId3">
            <a:alphaModFix/>
          </a:blip>
          <a:stretch>
            <a:fillRect/>
          </a:stretch>
        </p:blipFill>
        <p:spPr>
          <a:xfrm>
            <a:off x="5042550" y="2688950"/>
            <a:ext cx="2019300" cy="2381250"/>
          </a:xfrm>
          <a:prstGeom prst="rect">
            <a:avLst/>
          </a:prstGeom>
          <a:noFill/>
          <a:ln>
            <a:noFill/>
          </a:ln>
        </p:spPr>
      </p:pic>
      <p:pic>
        <p:nvPicPr>
          <p:cNvPr id="258" name="Google Shape;258;p15"/>
          <p:cNvPicPr preferRelativeResize="0"/>
          <p:nvPr/>
        </p:nvPicPr>
        <p:blipFill>
          <a:blip r:embed="rId4">
            <a:alphaModFix/>
          </a:blip>
          <a:stretch>
            <a:fillRect/>
          </a:stretch>
        </p:blipFill>
        <p:spPr>
          <a:xfrm>
            <a:off x="1466050" y="3322575"/>
            <a:ext cx="3243300" cy="182383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6"/>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64" name="Google Shape;264;p16"/>
          <p:cNvSpPr txBox="1"/>
          <p:nvPr/>
        </p:nvSpPr>
        <p:spPr>
          <a:xfrm>
            <a:off x="1368075" y="265125"/>
            <a:ext cx="1665000" cy="62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Barlow Light"/>
                <a:ea typeface="Barlow Light"/>
                <a:cs typeface="Barlow Light"/>
                <a:sym typeface="Barlow Light"/>
              </a:rPr>
              <a:t>Machine</a:t>
            </a:r>
            <a:endParaRPr sz="3000">
              <a:latin typeface="Barlow Light"/>
              <a:ea typeface="Barlow Light"/>
              <a:cs typeface="Barlow Light"/>
              <a:sym typeface="Barlow Light"/>
            </a:endParaRPr>
          </a:p>
        </p:txBody>
      </p:sp>
      <p:sp>
        <p:nvSpPr>
          <p:cNvPr id="265" name="Google Shape;265;p16"/>
          <p:cNvSpPr txBox="1"/>
          <p:nvPr/>
        </p:nvSpPr>
        <p:spPr>
          <a:xfrm>
            <a:off x="6447950" y="265125"/>
            <a:ext cx="1240800" cy="62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Barlow Light"/>
                <a:ea typeface="Barlow Light"/>
                <a:cs typeface="Barlow Light"/>
                <a:sym typeface="Barlow Light"/>
              </a:rPr>
              <a:t>Robot</a:t>
            </a:r>
            <a:endParaRPr sz="3000">
              <a:latin typeface="Barlow Light"/>
              <a:ea typeface="Barlow Light"/>
              <a:cs typeface="Barlow Light"/>
              <a:sym typeface="Barlow Light"/>
            </a:endParaRPr>
          </a:p>
        </p:txBody>
      </p:sp>
      <p:pic>
        <p:nvPicPr>
          <p:cNvPr id="266" name="Google Shape;266;p16"/>
          <p:cNvPicPr preferRelativeResize="0"/>
          <p:nvPr/>
        </p:nvPicPr>
        <p:blipFill>
          <a:blip r:embed="rId3">
            <a:alphaModFix/>
          </a:blip>
          <a:stretch>
            <a:fillRect/>
          </a:stretch>
        </p:blipFill>
        <p:spPr>
          <a:xfrm>
            <a:off x="4769655" y="1545400"/>
            <a:ext cx="4147775" cy="2333125"/>
          </a:xfrm>
          <a:prstGeom prst="rect">
            <a:avLst/>
          </a:prstGeom>
          <a:noFill/>
          <a:ln>
            <a:noFill/>
          </a:ln>
        </p:spPr>
      </p:pic>
      <p:pic>
        <p:nvPicPr>
          <p:cNvPr id="267" name="Google Shape;267;p16"/>
          <p:cNvPicPr preferRelativeResize="0"/>
          <p:nvPr/>
        </p:nvPicPr>
        <p:blipFill>
          <a:blip r:embed="rId4">
            <a:alphaModFix/>
          </a:blip>
          <a:stretch>
            <a:fillRect/>
          </a:stretch>
        </p:blipFill>
        <p:spPr>
          <a:xfrm>
            <a:off x="872025" y="1120713"/>
            <a:ext cx="2323965" cy="3182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7"/>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273" name="Google Shape;273;p17"/>
          <p:cNvPicPr preferRelativeResize="0"/>
          <p:nvPr/>
        </p:nvPicPr>
        <p:blipFill>
          <a:blip r:embed="rId3">
            <a:alphaModFix/>
          </a:blip>
          <a:stretch>
            <a:fillRect/>
          </a:stretch>
        </p:blipFill>
        <p:spPr>
          <a:xfrm>
            <a:off x="405725" y="430252"/>
            <a:ext cx="2738675" cy="1816915"/>
          </a:xfrm>
          <a:prstGeom prst="rect">
            <a:avLst/>
          </a:prstGeom>
          <a:noFill/>
          <a:ln>
            <a:noFill/>
          </a:ln>
        </p:spPr>
      </p:pic>
      <p:pic>
        <p:nvPicPr>
          <p:cNvPr id="274" name="Google Shape;274;p17"/>
          <p:cNvPicPr preferRelativeResize="0"/>
          <p:nvPr/>
        </p:nvPicPr>
        <p:blipFill>
          <a:blip r:embed="rId4">
            <a:alphaModFix/>
          </a:blip>
          <a:stretch>
            <a:fillRect/>
          </a:stretch>
        </p:blipFill>
        <p:spPr>
          <a:xfrm>
            <a:off x="760100" y="2332600"/>
            <a:ext cx="1905024" cy="2474774"/>
          </a:xfrm>
          <a:prstGeom prst="rect">
            <a:avLst/>
          </a:prstGeom>
          <a:noFill/>
          <a:ln>
            <a:noFill/>
          </a:ln>
        </p:spPr>
      </p:pic>
      <p:pic>
        <p:nvPicPr>
          <p:cNvPr descr="Image result for robonaut 2" id="275" name="Google Shape;275;p17"/>
          <p:cNvPicPr preferRelativeResize="0"/>
          <p:nvPr/>
        </p:nvPicPr>
        <p:blipFill>
          <a:blip r:embed="rId5">
            <a:alphaModFix/>
          </a:blip>
          <a:stretch>
            <a:fillRect/>
          </a:stretch>
        </p:blipFill>
        <p:spPr>
          <a:xfrm>
            <a:off x="3202613" y="385763"/>
            <a:ext cx="2738676" cy="1819049"/>
          </a:xfrm>
          <a:prstGeom prst="rect">
            <a:avLst/>
          </a:prstGeom>
          <a:noFill/>
          <a:ln>
            <a:noFill/>
          </a:ln>
        </p:spPr>
      </p:pic>
      <p:pic>
        <p:nvPicPr>
          <p:cNvPr id="276" name="Google Shape;276;p17"/>
          <p:cNvPicPr preferRelativeResize="0"/>
          <p:nvPr/>
        </p:nvPicPr>
        <p:blipFill>
          <a:blip r:embed="rId6">
            <a:alphaModFix/>
          </a:blip>
          <a:stretch>
            <a:fillRect/>
          </a:stretch>
        </p:blipFill>
        <p:spPr>
          <a:xfrm>
            <a:off x="6061975" y="385775"/>
            <a:ext cx="2738675" cy="1819037"/>
          </a:xfrm>
          <a:prstGeom prst="rect">
            <a:avLst/>
          </a:prstGeom>
          <a:noFill/>
          <a:ln>
            <a:noFill/>
          </a:ln>
        </p:spPr>
      </p:pic>
      <p:pic>
        <p:nvPicPr>
          <p:cNvPr id="277" name="Google Shape;277;p17"/>
          <p:cNvPicPr preferRelativeResize="0"/>
          <p:nvPr/>
        </p:nvPicPr>
        <p:blipFill>
          <a:blip r:embed="rId7">
            <a:alphaModFix/>
          </a:blip>
          <a:stretch>
            <a:fillRect/>
          </a:stretch>
        </p:blipFill>
        <p:spPr>
          <a:xfrm>
            <a:off x="3202662" y="2621100"/>
            <a:ext cx="2738675" cy="1897775"/>
          </a:xfrm>
          <a:prstGeom prst="rect">
            <a:avLst/>
          </a:prstGeom>
          <a:noFill/>
          <a:ln>
            <a:noFill/>
          </a:ln>
        </p:spPr>
      </p:pic>
      <p:pic>
        <p:nvPicPr>
          <p:cNvPr id="278" name="Google Shape;278;p17"/>
          <p:cNvPicPr preferRelativeResize="0"/>
          <p:nvPr/>
        </p:nvPicPr>
        <p:blipFill>
          <a:blip r:embed="rId8">
            <a:alphaModFix/>
          </a:blip>
          <a:stretch>
            <a:fillRect/>
          </a:stretch>
        </p:blipFill>
        <p:spPr>
          <a:xfrm>
            <a:off x="6478875" y="2617469"/>
            <a:ext cx="1905025" cy="190504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8"/>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descr="Meet some real-life robots, and find out what robots really are, and what they do for us every day!&#10;----------&#10;Like SciShow? Want to help support us, and also get things to put on your walls, cover your torso and hold your liquids? Check out our awesome products over at DFTBA Records: http://dftba.com/SciShow&#10;&#10;Or help support us by becoming our patron on Patreon:&#10;https://www.patreon.com/scishow&#10;----------&#10;Looking for SciShow elsewhere on the internet?&#10;Facebook: http://www.facebook.com/scishow&#10;Twitter: http://www.twitter.com/scishow&#10;Tumblr: http://scishow.tumblr.com&#10;Instagram: http://instagram.com/thescishow&#10;&#10;SOURCES:&#10; http://www.sciencekids.co.nz/robots.html&#10;&#10;http://idahoptv.org/sciencetrek/topics/robots/facts.cfm &#10;&#10;https://student.societyforscience.org/article/cool-jobs-wide-world-robots &#10;&#10;http://www.robothalloffame.org/inductees/03inductees/unimate.html &#10;&#10;http://mars.nasa.gov/msl/mission/rover/&#10;&#10;http://www.nasa.gov/mission_pages/station/main/robonaut.html#.VgJFGJc7FwU &#10;&#10;http://asimo.honda.com/" id="284" name="Google Shape;284;p18" title="Real-Life Robots">
            <a:hlinkClick r:id="rId4"/>
          </p:cNvPr>
          <p:cNvPicPr preferRelativeResize="0"/>
          <p:nvPr/>
        </p:nvPicPr>
        <p:blipFill>
          <a:blip r:embed="rId5">
            <a:alphaModFix/>
          </a:blip>
          <a:stretch>
            <a:fillRect/>
          </a:stretch>
        </p:blipFill>
        <p:spPr>
          <a:xfrm>
            <a:off x="1673463" y="397850"/>
            <a:ext cx="5797075" cy="4347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9"/>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90" name="Google Shape;290;p19"/>
          <p:cNvSpPr txBox="1"/>
          <p:nvPr>
            <p:ph type="title"/>
          </p:nvPr>
        </p:nvSpPr>
        <p:spPr>
          <a:xfrm>
            <a:off x="457200" y="586975"/>
            <a:ext cx="5138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is AI?</a:t>
            </a:r>
            <a:endParaRPr/>
          </a:p>
        </p:txBody>
      </p:sp>
      <p:sp>
        <p:nvSpPr>
          <p:cNvPr id="291" name="Google Shape;291;p19"/>
          <p:cNvSpPr txBox="1"/>
          <p:nvPr>
            <p:ph idx="1" type="body"/>
          </p:nvPr>
        </p:nvSpPr>
        <p:spPr>
          <a:xfrm>
            <a:off x="457200" y="1657350"/>
            <a:ext cx="5138700" cy="31809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a:t>A field of computer science</a:t>
            </a:r>
            <a:endParaRPr/>
          </a:p>
          <a:p>
            <a:pPr indent="-381000" lvl="0" marL="457200" rtl="0" algn="l">
              <a:spcBef>
                <a:spcPts val="0"/>
              </a:spcBef>
              <a:spcAft>
                <a:spcPts val="0"/>
              </a:spcAft>
              <a:buSzPts val="2400"/>
              <a:buChar char="▹"/>
            </a:pPr>
            <a:r>
              <a:rPr lang="en"/>
              <a:t>Building machines which are capable of thinking like humans</a:t>
            </a:r>
            <a:endParaRPr/>
          </a:p>
        </p:txBody>
      </p:sp>
      <p:pic>
        <p:nvPicPr>
          <p:cNvPr id="292" name="Google Shape;292;p19"/>
          <p:cNvPicPr preferRelativeResize="0"/>
          <p:nvPr/>
        </p:nvPicPr>
        <p:blipFill>
          <a:blip r:embed="rId3">
            <a:alphaModFix/>
          </a:blip>
          <a:stretch>
            <a:fillRect/>
          </a:stretch>
        </p:blipFill>
        <p:spPr>
          <a:xfrm>
            <a:off x="321825" y="3126425"/>
            <a:ext cx="2853427" cy="1903480"/>
          </a:xfrm>
          <a:prstGeom prst="rect">
            <a:avLst/>
          </a:prstGeom>
          <a:noFill/>
          <a:ln>
            <a:noFill/>
          </a:ln>
        </p:spPr>
      </p:pic>
      <p:pic>
        <p:nvPicPr>
          <p:cNvPr id="293" name="Google Shape;293;p19"/>
          <p:cNvPicPr preferRelativeResize="0"/>
          <p:nvPr/>
        </p:nvPicPr>
        <p:blipFill>
          <a:blip r:embed="rId4">
            <a:alphaModFix/>
          </a:blip>
          <a:stretch>
            <a:fillRect/>
          </a:stretch>
        </p:blipFill>
        <p:spPr>
          <a:xfrm>
            <a:off x="3357364" y="3126424"/>
            <a:ext cx="2690411" cy="1903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0"/>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299" name="Google Shape;299;p20"/>
          <p:cNvPicPr preferRelativeResize="0"/>
          <p:nvPr/>
        </p:nvPicPr>
        <p:blipFill>
          <a:blip r:embed="rId3">
            <a:alphaModFix/>
          </a:blip>
          <a:stretch>
            <a:fillRect/>
          </a:stretch>
        </p:blipFill>
        <p:spPr>
          <a:xfrm>
            <a:off x="365975" y="624050"/>
            <a:ext cx="2517222" cy="1887926"/>
          </a:xfrm>
          <a:prstGeom prst="rect">
            <a:avLst/>
          </a:prstGeom>
          <a:noFill/>
          <a:ln>
            <a:noFill/>
          </a:ln>
        </p:spPr>
      </p:pic>
      <p:pic>
        <p:nvPicPr>
          <p:cNvPr id="300" name="Google Shape;300;p20"/>
          <p:cNvPicPr preferRelativeResize="0"/>
          <p:nvPr/>
        </p:nvPicPr>
        <p:blipFill>
          <a:blip r:embed="rId4">
            <a:alphaModFix/>
          </a:blip>
          <a:stretch>
            <a:fillRect/>
          </a:stretch>
        </p:blipFill>
        <p:spPr>
          <a:xfrm>
            <a:off x="3136313" y="624051"/>
            <a:ext cx="2871374" cy="1887924"/>
          </a:xfrm>
          <a:prstGeom prst="rect">
            <a:avLst/>
          </a:prstGeom>
          <a:noFill/>
          <a:ln>
            <a:noFill/>
          </a:ln>
        </p:spPr>
      </p:pic>
      <p:pic>
        <p:nvPicPr>
          <p:cNvPr id="301" name="Google Shape;301;p20"/>
          <p:cNvPicPr preferRelativeResize="0"/>
          <p:nvPr/>
        </p:nvPicPr>
        <p:blipFill>
          <a:blip r:embed="rId5">
            <a:alphaModFix/>
          </a:blip>
          <a:stretch>
            <a:fillRect/>
          </a:stretch>
        </p:blipFill>
        <p:spPr>
          <a:xfrm>
            <a:off x="6260800" y="624050"/>
            <a:ext cx="2521432" cy="1887925"/>
          </a:xfrm>
          <a:prstGeom prst="rect">
            <a:avLst/>
          </a:prstGeom>
          <a:noFill/>
          <a:ln>
            <a:noFill/>
          </a:ln>
        </p:spPr>
      </p:pic>
      <p:pic>
        <p:nvPicPr>
          <p:cNvPr id="302" name="Google Shape;302;p20"/>
          <p:cNvPicPr preferRelativeResize="0"/>
          <p:nvPr/>
        </p:nvPicPr>
        <p:blipFill>
          <a:blip r:embed="rId6">
            <a:alphaModFix/>
          </a:blip>
          <a:stretch>
            <a:fillRect/>
          </a:stretch>
        </p:blipFill>
        <p:spPr>
          <a:xfrm>
            <a:off x="365975" y="2933949"/>
            <a:ext cx="2517224" cy="1678149"/>
          </a:xfrm>
          <a:prstGeom prst="rect">
            <a:avLst/>
          </a:prstGeom>
          <a:noFill/>
          <a:ln>
            <a:noFill/>
          </a:ln>
        </p:spPr>
      </p:pic>
      <p:pic>
        <p:nvPicPr>
          <p:cNvPr id="303" name="Google Shape;303;p20"/>
          <p:cNvPicPr preferRelativeResize="0"/>
          <p:nvPr/>
        </p:nvPicPr>
        <p:blipFill>
          <a:blip r:embed="rId7">
            <a:alphaModFix/>
          </a:blip>
          <a:stretch>
            <a:fillRect/>
          </a:stretch>
        </p:blipFill>
        <p:spPr>
          <a:xfrm>
            <a:off x="6260800" y="2879848"/>
            <a:ext cx="2521427" cy="1732253"/>
          </a:xfrm>
          <a:prstGeom prst="rect">
            <a:avLst/>
          </a:prstGeom>
          <a:noFill/>
          <a:ln>
            <a:noFill/>
          </a:ln>
        </p:spPr>
      </p:pic>
      <p:pic>
        <p:nvPicPr>
          <p:cNvPr id="304" name="Google Shape;304;p20"/>
          <p:cNvPicPr preferRelativeResize="0"/>
          <p:nvPr/>
        </p:nvPicPr>
        <p:blipFill>
          <a:blip r:embed="rId8">
            <a:alphaModFix/>
          </a:blip>
          <a:stretch>
            <a:fillRect/>
          </a:stretch>
        </p:blipFill>
        <p:spPr>
          <a:xfrm>
            <a:off x="3136324" y="3020814"/>
            <a:ext cx="2871350" cy="158281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1"/>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10" name="Google Shape;310;p21"/>
          <p:cNvSpPr txBox="1"/>
          <p:nvPr/>
        </p:nvSpPr>
        <p:spPr>
          <a:xfrm>
            <a:off x="6405425" y="1851025"/>
            <a:ext cx="2206800" cy="14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Barlow Light"/>
              <a:ea typeface="Barlow Light"/>
              <a:cs typeface="Barlow Light"/>
              <a:sym typeface="Barlow Light"/>
            </a:endParaRPr>
          </a:p>
          <a:p>
            <a:pPr indent="0" lvl="0" marL="0" rtl="0" algn="l">
              <a:spcBef>
                <a:spcPts val="0"/>
              </a:spcBef>
              <a:spcAft>
                <a:spcPts val="0"/>
              </a:spcAft>
              <a:buNone/>
            </a:pPr>
            <a:r>
              <a:t/>
            </a:r>
            <a:endParaRPr>
              <a:latin typeface="Barlow Light"/>
              <a:ea typeface="Barlow Light"/>
              <a:cs typeface="Barlow Light"/>
              <a:sym typeface="Barlow Light"/>
            </a:endParaRPr>
          </a:p>
          <a:p>
            <a:pPr indent="0" lvl="0" marL="0" rtl="0" algn="l">
              <a:spcBef>
                <a:spcPts val="0"/>
              </a:spcBef>
              <a:spcAft>
                <a:spcPts val="0"/>
              </a:spcAft>
              <a:buNone/>
            </a:pPr>
            <a:r>
              <a:rPr b="1" lang="en" sz="3000">
                <a:latin typeface="Barlow"/>
                <a:ea typeface="Barlow"/>
                <a:cs typeface="Barlow"/>
                <a:sym typeface="Barlow"/>
              </a:rPr>
              <a:t>IBM Watson</a:t>
            </a:r>
            <a:endParaRPr b="1" sz="3000">
              <a:latin typeface="Barlow"/>
              <a:ea typeface="Barlow"/>
              <a:cs typeface="Barlow"/>
              <a:sym typeface="Barlow"/>
            </a:endParaRPr>
          </a:p>
        </p:txBody>
      </p:sp>
      <p:pic>
        <p:nvPicPr>
          <p:cNvPr id="311" name="Google Shape;311;p21"/>
          <p:cNvPicPr preferRelativeResize="0"/>
          <p:nvPr/>
        </p:nvPicPr>
        <p:blipFill>
          <a:blip r:embed="rId3">
            <a:alphaModFix/>
          </a:blip>
          <a:stretch>
            <a:fillRect/>
          </a:stretch>
        </p:blipFill>
        <p:spPr>
          <a:xfrm>
            <a:off x="278500" y="245825"/>
            <a:ext cx="3166625" cy="2374975"/>
          </a:xfrm>
          <a:prstGeom prst="rect">
            <a:avLst/>
          </a:prstGeom>
          <a:noFill/>
          <a:ln>
            <a:noFill/>
          </a:ln>
        </p:spPr>
      </p:pic>
      <p:sp>
        <p:nvSpPr>
          <p:cNvPr id="312" name="Google Shape;312;p21"/>
          <p:cNvSpPr txBox="1"/>
          <p:nvPr/>
        </p:nvSpPr>
        <p:spPr>
          <a:xfrm>
            <a:off x="1233325" y="2985200"/>
            <a:ext cx="4653000" cy="187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800">
                <a:latin typeface="Comic Sans MS"/>
                <a:ea typeface="Comic Sans MS"/>
                <a:cs typeface="Comic Sans MS"/>
                <a:sym typeface="Comic Sans MS"/>
              </a:rPr>
              <a:t>IBM Watson is a question answering computer system which can answer questions in a common language. </a:t>
            </a:r>
            <a:endParaRPr sz="1800">
              <a:latin typeface="Comic Sans MS"/>
              <a:ea typeface="Comic Sans MS"/>
              <a:cs typeface="Comic Sans MS"/>
              <a:sym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2"/>
          <p:cNvSpPr txBox="1"/>
          <p:nvPr>
            <p:ph type="ctrTitle"/>
          </p:nvPr>
        </p:nvSpPr>
        <p:spPr>
          <a:xfrm>
            <a:off x="2626350" y="1888150"/>
            <a:ext cx="38913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How it works?</a:t>
            </a:r>
            <a:endParaRPr/>
          </a:p>
        </p:txBody>
      </p:sp>
      <p:sp>
        <p:nvSpPr>
          <p:cNvPr id="318" name="Google Shape;318;p22"/>
          <p:cNvSpPr txBox="1"/>
          <p:nvPr>
            <p:ph idx="1" type="subTitle"/>
          </p:nvPr>
        </p:nvSpPr>
        <p:spPr>
          <a:xfrm>
            <a:off x="2626350" y="3144854"/>
            <a:ext cx="38913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3"/>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24" name="Google Shape;324;p23"/>
          <p:cNvSpPr txBox="1"/>
          <p:nvPr>
            <p:ph type="title"/>
          </p:nvPr>
        </p:nvSpPr>
        <p:spPr>
          <a:xfrm>
            <a:off x="457200" y="586975"/>
            <a:ext cx="5138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is an algorithm?</a:t>
            </a:r>
            <a:endParaRPr/>
          </a:p>
        </p:txBody>
      </p:sp>
      <p:sp>
        <p:nvSpPr>
          <p:cNvPr id="325" name="Google Shape;325;p23"/>
          <p:cNvSpPr txBox="1"/>
          <p:nvPr>
            <p:ph idx="1" type="body"/>
          </p:nvPr>
        </p:nvSpPr>
        <p:spPr>
          <a:xfrm>
            <a:off x="457200" y="1657350"/>
            <a:ext cx="5138700" cy="31809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a:t>An algorithm is a list of rules/steps to follow in order to accomplish a task.</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4"/>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31" name="Google Shape;331;p24"/>
          <p:cNvPicPr preferRelativeResize="0"/>
          <p:nvPr/>
        </p:nvPicPr>
        <p:blipFill>
          <a:blip r:embed="rId3">
            <a:alphaModFix/>
          </a:blip>
          <a:stretch>
            <a:fillRect/>
          </a:stretch>
        </p:blipFill>
        <p:spPr>
          <a:xfrm>
            <a:off x="437650" y="319475"/>
            <a:ext cx="2486250" cy="1863707"/>
          </a:xfrm>
          <a:prstGeom prst="rect">
            <a:avLst/>
          </a:prstGeom>
          <a:noFill/>
          <a:ln>
            <a:noFill/>
          </a:ln>
        </p:spPr>
      </p:pic>
      <p:pic>
        <p:nvPicPr>
          <p:cNvPr id="332" name="Google Shape;332;p24"/>
          <p:cNvPicPr preferRelativeResize="0"/>
          <p:nvPr/>
        </p:nvPicPr>
        <p:blipFill>
          <a:blip r:embed="rId4">
            <a:alphaModFix/>
          </a:blip>
          <a:stretch>
            <a:fillRect/>
          </a:stretch>
        </p:blipFill>
        <p:spPr>
          <a:xfrm>
            <a:off x="3675400" y="265600"/>
            <a:ext cx="1999100" cy="1999100"/>
          </a:xfrm>
          <a:prstGeom prst="rect">
            <a:avLst/>
          </a:prstGeom>
          <a:noFill/>
          <a:ln>
            <a:noFill/>
          </a:ln>
        </p:spPr>
      </p:pic>
      <p:pic>
        <p:nvPicPr>
          <p:cNvPr id="333" name="Google Shape;333;p24"/>
          <p:cNvPicPr preferRelativeResize="0"/>
          <p:nvPr/>
        </p:nvPicPr>
        <p:blipFill>
          <a:blip r:embed="rId5">
            <a:alphaModFix/>
          </a:blip>
          <a:stretch>
            <a:fillRect/>
          </a:stretch>
        </p:blipFill>
        <p:spPr>
          <a:xfrm>
            <a:off x="6528300" y="265600"/>
            <a:ext cx="1671718" cy="1999100"/>
          </a:xfrm>
          <a:prstGeom prst="rect">
            <a:avLst/>
          </a:prstGeom>
          <a:noFill/>
          <a:ln>
            <a:noFill/>
          </a:ln>
        </p:spPr>
      </p:pic>
      <p:pic>
        <p:nvPicPr>
          <p:cNvPr id="334" name="Google Shape;334;p24"/>
          <p:cNvPicPr preferRelativeResize="0"/>
          <p:nvPr/>
        </p:nvPicPr>
        <p:blipFill>
          <a:blip r:embed="rId6">
            <a:alphaModFix/>
          </a:blip>
          <a:stretch>
            <a:fillRect/>
          </a:stretch>
        </p:blipFill>
        <p:spPr>
          <a:xfrm>
            <a:off x="6189313" y="3045538"/>
            <a:ext cx="2349700" cy="1659274"/>
          </a:xfrm>
          <a:prstGeom prst="rect">
            <a:avLst/>
          </a:prstGeom>
          <a:noFill/>
          <a:ln>
            <a:noFill/>
          </a:ln>
        </p:spPr>
      </p:pic>
      <p:pic>
        <p:nvPicPr>
          <p:cNvPr id="335" name="Google Shape;335;p24"/>
          <p:cNvPicPr preferRelativeResize="0"/>
          <p:nvPr/>
        </p:nvPicPr>
        <p:blipFill>
          <a:blip r:embed="rId7">
            <a:alphaModFix/>
          </a:blip>
          <a:stretch>
            <a:fillRect/>
          </a:stretch>
        </p:blipFill>
        <p:spPr>
          <a:xfrm>
            <a:off x="3390525" y="3045537"/>
            <a:ext cx="2184037" cy="1659275"/>
          </a:xfrm>
          <a:prstGeom prst="rect">
            <a:avLst/>
          </a:prstGeom>
          <a:noFill/>
          <a:ln>
            <a:noFill/>
          </a:ln>
        </p:spPr>
      </p:pic>
      <p:pic>
        <p:nvPicPr>
          <p:cNvPr id="336" name="Google Shape;336;p24"/>
          <p:cNvPicPr preferRelativeResize="0"/>
          <p:nvPr/>
        </p:nvPicPr>
        <p:blipFill>
          <a:blip r:embed="rId8">
            <a:alphaModFix/>
          </a:blip>
          <a:stretch>
            <a:fillRect/>
          </a:stretch>
        </p:blipFill>
        <p:spPr>
          <a:xfrm>
            <a:off x="426049" y="2993338"/>
            <a:ext cx="2349700" cy="1763660"/>
          </a:xfrm>
          <a:prstGeom prst="rect">
            <a:avLst/>
          </a:prstGeom>
          <a:noFill/>
          <a:ln>
            <a:noFill/>
          </a:ln>
        </p:spPr>
      </p:pic>
      <p:cxnSp>
        <p:nvCxnSpPr>
          <p:cNvPr id="337" name="Google Shape;337;p24"/>
          <p:cNvCxnSpPr>
            <a:stCxn id="331" idx="3"/>
            <a:endCxn id="332" idx="1"/>
          </p:cNvCxnSpPr>
          <p:nvPr/>
        </p:nvCxnSpPr>
        <p:spPr>
          <a:xfrm>
            <a:off x="2923900" y="1251329"/>
            <a:ext cx="751500" cy="13800"/>
          </a:xfrm>
          <a:prstGeom prst="straightConnector1">
            <a:avLst/>
          </a:prstGeom>
          <a:noFill/>
          <a:ln cap="flat" cmpd="sng" w="19050">
            <a:solidFill>
              <a:schemeClr val="dk2"/>
            </a:solidFill>
            <a:prstDash val="solid"/>
            <a:round/>
            <a:headEnd len="med" w="med" type="none"/>
            <a:tailEnd len="med" w="med" type="triangle"/>
          </a:ln>
        </p:spPr>
      </p:cxnSp>
      <p:cxnSp>
        <p:nvCxnSpPr>
          <p:cNvPr id="338" name="Google Shape;338;p24"/>
          <p:cNvCxnSpPr>
            <a:stCxn id="332" idx="3"/>
            <a:endCxn id="333" idx="1"/>
          </p:cNvCxnSpPr>
          <p:nvPr/>
        </p:nvCxnSpPr>
        <p:spPr>
          <a:xfrm>
            <a:off x="5674500" y="1265150"/>
            <a:ext cx="853800" cy="0"/>
          </a:xfrm>
          <a:prstGeom prst="straightConnector1">
            <a:avLst/>
          </a:prstGeom>
          <a:noFill/>
          <a:ln cap="flat" cmpd="sng" w="19050">
            <a:solidFill>
              <a:schemeClr val="dk2"/>
            </a:solidFill>
            <a:prstDash val="solid"/>
            <a:round/>
            <a:headEnd len="med" w="med" type="none"/>
            <a:tailEnd len="med" w="med" type="triangle"/>
          </a:ln>
        </p:spPr>
      </p:cxnSp>
      <p:cxnSp>
        <p:nvCxnSpPr>
          <p:cNvPr id="339" name="Google Shape;339;p24"/>
          <p:cNvCxnSpPr>
            <a:stCxn id="333" idx="2"/>
            <a:endCxn id="334" idx="0"/>
          </p:cNvCxnSpPr>
          <p:nvPr/>
        </p:nvCxnSpPr>
        <p:spPr>
          <a:xfrm>
            <a:off x="7364159" y="2264700"/>
            <a:ext cx="0" cy="780900"/>
          </a:xfrm>
          <a:prstGeom prst="straightConnector1">
            <a:avLst/>
          </a:prstGeom>
          <a:noFill/>
          <a:ln cap="flat" cmpd="sng" w="19050">
            <a:solidFill>
              <a:schemeClr val="dk2"/>
            </a:solidFill>
            <a:prstDash val="solid"/>
            <a:round/>
            <a:headEnd len="med" w="med" type="none"/>
            <a:tailEnd len="med" w="med" type="triangle"/>
          </a:ln>
        </p:spPr>
      </p:cxnSp>
      <p:cxnSp>
        <p:nvCxnSpPr>
          <p:cNvPr id="340" name="Google Shape;340;p24"/>
          <p:cNvCxnSpPr>
            <a:stCxn id="334" idx="1"/>
            <a:endCxn id="335" idx="3"/>
          </p:cNvCxnSpPr>
          <p:nvPr/>
        </p:nvCxnSpPr>
        <p:spPr>
          <a:xfrm rot="10800000">
            <a:off x="5574613" y="3875175"/>
            <a:ext cx="614700" cy="0"/>
          </a:xfrm>
          <a:prstGeom prst="straightConnector1">
            <a:avLst/>
          </a:prstGeom>
          <a:noFill/>
          <a:ln cap="flat" cmpd="sng" w="19050">
            <a:solidFill>
              <a:schemeClr val="dk2"/>
            </a:solidFill>
            <a:prstDash val="solid"/>
            <a:round/>
            <a:headEnd len="med" w="med" type="none"/>
            <a:tailEnd len="med" w="med" type="triangle"/>
          </a:ln>
        </p:spPr>
      </p:cxnSp>
      <p:cxnSp>
        <p:nvCxnSpPr>
          <p:cNvPr id="341" name="Google Shape;341;p24"/>
          <p:cNvCxnSpPr>
            <a:stCxn id="335" idx="1"/>
            <a:endCxn id="336" idx="3"/>
          </p:cNvCxnSpPr>
          <p:nvPr/>
        </p:nvCxnSpPr>
        <p:spPr>
          <a:xfrm rot="10800000">
            <a:off x="2775825" y="3875175"/>
            <a:ext cx="614700" cy="0"/>
          </a:xfrm>
          <a:prstGeom prst="straightConnector1">
            <a:avLst/>
          </a:prstGeom>
          <a:noFill/>
          <a:ln cap="flat" cmpd="sng" w="19050">
            <a:solidFill>
              <a:schemeClr val="dk2"/>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5"/>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47" name="Google Shape;347;p25"/>
          <p:cNvSpPr txBox="1"/>
          <p:nvPr>
            <p:ph type="title"/>
          </p:nvPr>
        </p:nvSpPr>
        <p:spPr>
          <a:xfrm>
            <a:off x="457200" y="586975"/>
            <a:ext cx="5138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Machine Learning</a:t>
            </a:r>
            <a:endParaRPr/>
          </a:p>
        </p:txBody>
      </p:sp>
      <p:sp>
        <p:nvSpPr>
          <p:cNvPr id="348" name="Google Shape;348;p25"/>
          <p:cNvSpPr txBox="1"/>
          <p:nvPr>
            <p:ph idx="1" type="body"/>
          </p:nvPr>
        </p:nvSpPr>
        <p:spPr>
          <a:xfrm>
            <a:off x="457200" y="1657350"/>
            <a:ext cx="5138700" cy="318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sz="1200"/>
          </a:p>
          <a:p>
            <a:pPr indent="-342900" lvl="0" marL="457200" rtl="0" algn="l">
              <a:spcBef>
                <a:spcPts val="600"/>
              </a:spcBef>
              <a:spcAft>
                <a:spcPts val="0"/>
              </a:spcAft>
              <a:buSzPts val="1800"/>
              <a:buChar char="▹"/>
            </a:pPr>
            <a:r>
              <a:rPr lang="en" sz="1800">
                <a:solidFill>
                  <a:schemeClr val="dk1"/>
                </a:solidFill>
              </a:rPr>
              <a:t>Learn how to do tasks without a </a:t>
            </a:r>
            <a:r>
              <a:rPr lang="en" sz="1800" u="sng">
                <a:solidFill>
                  <a:schemeClr val="dk1"/>
                </a:solidFill>
              </a:rPr>
              <a:t>human</a:t>
            </a:r>
            <a:r>
              <a:rPr lang="en" sz="1800">
                <a:solidFill>
                  <a:schemeClr val="dk1"/>
                </a:solidFill>
              </a:rPr>
              <a:t> programming it</a:t>
            </a:r>
            <a:endParaRPr sz="1800"/>
          </a:p>
          <a:p>
            <a:pPr indent="-342900" lvl="0" marL="457200" rtl="0" algn="l">
              <a:spcBef>
                <a:spcPts val="0"/>
              </a:spcBef>
              <a:spcAft>
                <a:spcPts val="0"/>
              </a:spcAft>
              <a:buSzPts val="1800"/>
              <a:buChar char="▹"/>
            </a:pPr>
            <a:r>
              <a:rPr lang="en" sz="1800"/>
              <a:t>Allows computers the </a:t>
            </a:r>
            <a:r>
              <a:rPr lang="en" sz="1800" u="sng"/>
              <a:t>ability to learn</a:t>
            </a:r>
            <a:r>
              <a:rPr lang="en" sz="1800"/>
              <a:t> from data, and then make decision and predictions without being programmed by a human</a:t>
            </a:r>
            <a:endParaRPr sz="1800"/>
          </a:p>
          <a:p>
            <a:pPr indent="-342900" lvl="0" marL="457200" rtl="0" algn="l">
              <a:spcBef>
                <a:spcPts val="0"/>
              </a:spcBef>
              <a:spcAft>
                <a:spcPts val="0"/>
              </a:spcAft>
              <a:buSzPts val="1800"/>
              <a:buChar char="▹"/>
            </a:pPr>
            <a:r>
              <a:rPr lang="en" sz="1800"/>
              <a:t>Allows the computer to </a:t>
            </a:r>
            <a:r>
              <a:rPr lang="en" sz="1800" u="sng"/>
              <a:t>adapt</a:t>
            </a:r>
            <a:r>
              <a:rPr lang="en" sz="1800"/>
              <a:t> to new situations</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6"/>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354" name="Google Shape;354;p26"/>
          <p:cNvPicPr preferRelativeResize="0"/>
          <p:nvPr/>
        </p:nvPicPr>
        <p:blipFill>
          <a:blip r:embed="rId3">
            <a:alphaModFix/>
          </a:blip>
          <a:stretch>
            <a:fillRect/>
          </a:stretch>
        </p:blipFill>
        <p:spPr>
          <a:xfrm>
            <a:off x="604186" y="743676"/>
            <a:ext cx="7935527" cy="3656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7"/>
          <p:cNvSpPr txBox="1"/>
          <p:nvPr>
            <p:ph idx="1" type="body"/>
          </p:nvPr>
        </p:nvSpPr>
        <p:spPr>
          <a:xfrm>
            <a:off x="6390750" y="439500"/>
            <a:ext cx="2122500" cy="4264200"/>
          </a:xfrm>
          <a:prstGeom prst="rect">
            <a:avLst/>
          </a:prstGeom>
        </p:spPr>
        <p:txBody>
          <a:bodyPr anchorCtr="0" anchor="ctr" bIns="91425" lIns="91425" spcFirstLastPara="1" rIns="91425" wrap="square" tIns="91425">
            <a:noAutofit/>
          </a:bodyPr>
          <a:lstStyle/>
          <a:p>
            <a:pPr indent="0" lvl="0" marL="0" rtl="0" algn="l">
              <a:spcBef>
                <a:spcPts val="360"/>
              </a:spcBef>
              <a:spcAft>
                <a:spcPts val="0"/>
              </a:spcAft>
              <a:buNone/>
            </a:pPr>
            <a:r>
              <a:rPr lang="en"/>
              <a:t>Example</a:t>
            </a:r>
            <a:endParaRPr/>
          </a:p>
        </p:txBody>
      </p:sp>
      <p:sp>
        <p:nvSpPr>
          <p:cNvPr id="360" name="Google Shape;360;p27"/>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361" name="Google Shape;361;p27"/>
          <p:cNvPicPr preferRelativeResize="0"/>
          <p:nvPr/>
        </p:nvPicPr>
        <p:blipFill>
          <a:blip r:embed="rId3">
            <a:alphaModFix/>
          </a:blip>
          <a:stretch>
            <a:fillRect/>
          </a:stretch>
        </p:blipFill>
        <p:spPr>
          <a:xfrm>
            <a:off x="252550" y="1103124"/>
            <a:ext cx="2559426" cy="2585525"/>
          </a:xfrm>
          <a:prstGeom prst="rect">
            <a:avLst/>
          </a:prstGeom>
          <a:noFill/>
          <a:ln>
            <a:noFill/>
          </a:ln>
        </p:spPr>
      </p:pic>
      <p:pic>
        <p:nvPicPr>
          <p:cNvPr id="362" name="Google Shape;362;p27"/>
          <p:cNvPicPr preferRelativeResize="0"/>
          <p:nvPr/>
        </p:nvPicPr>
        <p:blipFill>
          <a:blip r:embed="rId4">
            <a:alphaModFix/>
          </a:blip>
          <a:stretch>
            <a:fillRect/>
          </a:stretch>
        </p:blipFill>
        <p:spPr>
          <a:xfrm>
            <a:off x="3059125" y="1119675"/>
            <a:ext cx="2559424" cy="2552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28"/>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68" name="Google Shape;368;p28"/>
          <p:cNvSpPr txBox="1"/>
          <p:nvPr>
            <p:ph type="title"/>
          </p:nvPr>
        </p:nvSpPr>
        <p:spPr>
          <a:xfrm>
            <a:off x="457200" y="152525"/>
            <a:ext cx="5138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Supervised Learning</a:t>
            </a:r>
            <a:endParaRPr/>
          </a:p>
        </p:txBody>
      </p:sp>
      <p:sp>
        <p:nvSpPr>
          <p:cNvPr id="369" name="Google Shape;369;p28"/>
          <p:cNvSpPr txBox="1"/>
          <p:nvPr>
            <p:ph idx="1" type="body"/>
          </p:nvPr>
        </p:nvSpPr>
        <p:spPr>
          <a:xfrm>
            <a:off x="457200" y="981300"/>
            <a:ext cx="5138700" cy="318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Supervised learning is the algorithm learning how to accomplish a task from data already labelled and categorised.</a:t>
            </a:r>
            <a:endParaRPr/>
          </a:p>
        </p:txBody>
      </p:sp>
      <p:pic>
        <p:nvPicPr>
          <p:cNvPr id="370" name="Google Shape;370;p28"/>
          <p:cNvPicPr preferRelativeResize="0"/>
          <p:nvPr/>
        </p:nvPicPr>
        <p:blipFill>
          <a:blip r:embed="rId4">
            <a:alphaModFix/>
          </a:blip>
          <a:stretch>
            <a:fillRect/>
          </a:stretch>
        </p:blipFill>
        <p:spPr>
          <a:xfrm>
            <a:off x="1105050" y="2853325"/>
            <a:ext cx="4335500" cy="2290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29"/>
          <p:cNvSpPr txBox="1"/>
          <p:nvPr>
            <p:ph idx="1" type="body"/>
          </p:nvPr>
        </p:nvSpPr>
        <p:spPr>
          <a:xfrm>
            <a:off x="6390750" y="439500"/>
            <a:ext cx="2122500" cy="4264200"/>
          </a:xfrm>
          <a:prstGeom prst="rect">
            <a:avLst/>
          </a:prstGeom>
        </p:spPr>
        <p:txBody>
          <a:bodyPr anchorCtr="0" anchor="ctr" bIns="91425" lIns="91425" spcFirstLastPara="1" rIns="91425" wrap="square" tIns="91425">
            <a:noAutofit/>
          </a:bodyPr>
          <a:lstStyle/>
          <a:p>
            <a:pPr indent="0" lvl="0" marL="0" rtl="0" algn="l">
              <a:spcBef>
                <a:spcPts val="360"/>
              </a:spcBef>
              <a:spcAft>
                <a:spcPts val="0"/>
              </a:spcAft>
              <a:buNone/>
            </a:pPr>
            <a:r>
              <a:rPr lang="en"/>
              <a:t>Example</a:t>
            </a:r>
            <a:endParaRPr/>
          </a:p>
        </p:txBody>
      </p:sp>
      <p:sp>
        <p:nvSpPr>
          <p:cNvPr id="376" name="Google Shape;376;p29"/>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77" name="Google Shape;377;p29"/>
          <p:cNvPicPr preferRelativeResize="0"/>
          <p:nvPr/>
        </p:nvPicPr>
        <p:blipFill>
          <a:blip r:embed="rId3">
            <a:alphaModFix/>
          </a:blip>
          <a:stretch>
            <a:fillRect/>
          </a:stretch>
        </p:blipFill>
        <p:spPr>
          <a:xfrm>
            <a:off x="252550" y="1103124"/>
            <a:ext cx="2559426" cy="2585525"/>
          </a:xfrm>
          <a:prstGeom prst="rect">
            <a:avLst/>
          </a:prstGeom>
          <a:noFill/>
          <a:ln>
            <a:noFill/>
          </a:ln>
        </p:spPr>
      </p:pic>
      <p:pic>
        <p:nvPicPr>
          <p:cNvPr id="378" name="Google Shape;378;p29"/>
          <p:cNvPicPr preferRelativeResize="0"/>
          <p:nvPr/>
        </p:nvPicPr>
        <p:blipFill>
          <a:blip r:embed="rId4">
            <a:alphaModFix/>
          </a:blip>
          <a:stretch>
            <a:fillRect/>
          </a:stretch>
        </p:blipFill>
        <p:spPr>
          <a:xfrm>
            <a:off x="3059125" y="1119675"/>
            <a:ext cx="2559424" cy="25524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0"/>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84" name="Google Shape;384;p30"/>
          <p:cNvSpPr txBox="1"/>
          <p:nvPr>
            <p:ph type="title"/>
          </p:nvPr>
        </p:nvSpPr>
        <p:spPr>
          <a:xfrm>
            <a:off x="457200" y="586975"/>
            <a:ext cx="5138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Unsupervised Learning</a:t>
            </a:r>
            <a:endParaRPr/>
          </a:p>
        </p:txBody>
      </p:sp>
      <p:sp>
        <p:nvSpPr>
          <p:cNvPr id="385" name="Google Shape;385;p30"/>
          <p:cNvSpPr txBox="1"/>
          <p:nvPr>
            <p:ph idx="1" type="body"/>
          </p:nvPr>
        </p:nvSpPr>
        <p:spPr>
          <a:xfrm>
            <a:off x="457200" y="1657350"/>
            <a:ext cx="5138700" cy="318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Unsupervised learning is when an algorithm is given data to act on but the data is uncategorised and unlabelled. </a:t>
            </a:r>
            <a:endParaRPr sz="1800"/>
          </a:p>
        </p:txBody>
      </p:sp>
      <p:pic>
        <p:nvPicPr>
          <p:cNvPr id="386" name="Google Shape;386;p30"/>
          <p:cNvPicPr preferRelativeResize="0"/>
          <p:nvPr/>
        </p:nvPicPr>
        <p:blipFill>
          <a:blip r:embed="rId3">
            <a:alphaModFix/>
          </a:blip>
          <a:stretch>
            <a:fillRect/>
          </a:stretch>
        </p:blipFill>
        <p:spPr>
          <a:xfrm>
            <a:off x="1927275" y="2810999"/>
            <a:ext cx="3668625" cy="20990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1"/>
          <p:cNvSpPr txBox="1"/>
          <p:nvPr>
            <p:ph idx="1" type="body"/>
          </p:nvPr>
        </p:nvSpPr>
        <p:spPr>
          <a:xfrm>
            <a:off x="6390750" y="439500"/>
            <a:ext cx="2122500" cy="4264200"/>
          </a:xfrm>
          <a:prstGeom prst="rect">
            <a:avLst/>
          </a:prstGeom>
        </p:spPr>
        <p:txBody>
          <a:bodyPr anchorCtr="0" anchor="ctr" bIns="91425" lIns="91425" spcFirstLastPara="1" rIns="91425" wrap="square" tIns="91425">
            <a:noAutofit/>
          </a:bodyPr>
          <a:lstStyle/>
          <a:p>
            <a:pPr indent="0" lvl="0" marL="0" rtl="0" algn="l">
              <a:spcBef>
                <a:spcPts val="360"/>
              </a:spcBef>
              <a:spcAft>
                <a:spcPts val="0"/>
              </a:spcAft>
              <a:buNone/>
            </a:pPr>
            <a:r>
              <a:rPr lang="en"/>
              <a:t>Example</a:t>
            </a:r>
            <a:endParaRPr/>
          </a:p>
        </p:txBody>
      </p:sp>
      <p:sp>
        <p:nvSpPr>
          <p:cNvPr id="392" name="Google Shape;392;p31"/>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93" name="Google Shape;393;p31"/>
          <p:cNvPicPr preferRelativeResize="0"/>
          <p:nvPr/>
        </p:nvPicPr>
        <p:blipFill>
          <a:blip r:embed="rId3">
            <a:alphaModFix/>
          </a:blip>
          <a:stretch>
            <a:fillRect/>
          </a:stretch>
        </p:blipFill>
        <p:spPr>
          <a:xfrm>
            <a:off x="252550" y="1103124"/>
            <a:ext cx="2559426" cy="2585525"/>
          </a:xfrm>
          <a:prstGeom prst="rect">
            <a:avLst/>
          </a:prstGeom>
          <a:noFill/>
          <a:ln>
            <a:noFill/>
          </a:ln>
        </p:spPr>
      </p:pic>
      <p:pic>
        <p:nvPicPr>
          <p:cNvPr id="394" name="Google Shape;394;p31"/>
          <p:cNvPicPr preferRelativeResize="0"/>
          <p:nvPr/>
        </p:nvPicPr>
        <p:blipFill>
          <a:blip r:embed="rId4">
            <a:alphaModFix/>
          </a:blip>
          <a:stretch>
            <a:fillRect/>
          </a:stretch>
        </p:blipFill>
        <p:spPr>
          <a:xfrm>
            <a:off x="3059125" y="1119675"/>
            <a:ext cx="2559424" cy="2552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32"/>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00" name="Google Shape;400;p32"/>
          <p:cNvSpPr txBox="1"/>
          <p:nvPr>
            <p:ph type="title"/>
          </p:nvPr>
        </p:nvSpPr>
        <p:spPr>
          <a:xfrm>
            <a:off x="457200" y="208550"/>
            <a:ext cx="5138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Reinforcement Learning</a:t>
            </a:r>
            <a:endParaRPr/>
          </a:p>
        </p:txBody>
      </p:sp>
      <p:sp>
        <p:nvSpPr>
          <p:cNvPr id="401" name="Google Shape;401;p32"/>
          <p:cNvSpPr txBox="1"/>
          <p:nvPr>
            <p:ph idx="1" type="body"/>
          </p:nvPr>
        </p:nvSpPr>
        <p:spPr>
          <a:xfrm>
            <a:off x="457200" y="1153100"/>
            <a:ext cx="5138700" cy="318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Reinforcement learning is a training method based on rewarding desired behaviors  and/or punishing undesired ones.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3"/>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07" name="Google Shape;407;p33"/>
          <p:cNvSpPr txBox="1"/>
          <p:nvPr>
            <p:ph type="title"/>
          </p:nvPr>
        </p:nvSpPr>
        <p:spPr>
          <a:xfrm>
            <a:off x="636625" y="2143050"/>
            <a:ext cx="42198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AI is always learning and understanding!</a:t>
            </a:r>
            <a:endParaRPr/>
          </a:p>
        </p:txBody>
      </p:sp>
      <p:sp>
        <p:nvSpPr>
          <p:cNvPr id="408" name="Google Shape;408;p33"/>
          <p:cNvSpPr txBox="1"/>
          <p:nvPr>
            <p:ph idx="1" type="body"/>
          </p:nvPr>
        </p:nvSpPr>
        <p:spPr>
          <a:xfrm>
            <a:off x="397375" y="4312825"/>
            <a:ext cx="5138700" cy="318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200" u="sng">
                <a:solidFill>
                  <a:schemeClr val="hlink"/>
                </a:solidFill>
                <a:hlinkClick r:id="rId3"/>
              </a:rPr>
              <a:t>https://experiments.withgoogle.com/quick-draw</a:t>
            </a:r>
            <a:r>
              <a:rPr lang="en" sz="1200"/>
              <a:t> </a:t>
            </a:r>
            <a:r>
              <a:rPr lang="en" sz="1200"/>
              <a:t> </a:t>
            </a:r>
            <a:endParaRPr sz="1200"/>
          </a:p>
          <a:p>
            <a:pPr indent="0" lvl="0" marL="0" rtl="0" algn="l">
              <a:spcBef>
                <a:spcPts val="600"/>
              </a:spcBef>
              <a:spcAft>
                <a:spcPts val="0"/>
              </a:spcAft>
              <a:buNone/>
            </a:pPr>
            <a:r>
              <a:t/>
            </a:r>
            <a:endParaRPr sz="1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4"/>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14" name="Google Shape;414;p34"/>
          <p:cNvSpPr txBox="1"/>
          <p:nvPr>
            <p:ph type="title"/>
          </p:nvPr>
        </p:nvSpPr>
        <p:spPr>
          <a:xfrm>
            <a:off x="457200" y="586975"/>
            <a:ext cx="5138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Why we need it?</a:t>
            </a:r>
            <a:endParaRPr/>
          </a:p>
        </p:txBody>
      </p:sp>
      <p:sp>
        <p:nvSpPr>
          <p:cNvPr id="415" name="Google Shape;415;p34"/>
          <p:cNvSpPr txBox="1"/>
          <p:nvPr>
            <p:ph idx="1" type="body"/>
          </p:nvPr>
        </p:nvSpPr>
        <p:spPr>
          <a:xfrm>
            <a:off x="457200" y="1657350"/>
            <a:ext cx="5138700" cy="31809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a:t>Generates a higher degree of efficiency and productivity</a:t>
            </a:r>
            <a:endParaRPr/>
          </a:p>
          <a:p>
            <a:pPr indent="-381000" lvl="0" marL="457200" rtl="0" algn="l">
              <a:spcBef>
                <a:spcPts val="0"/>
              </a:spcBef>
              <a:spcAft>
                <a:spcPts val="0"/>
              </a:spcAft>
              <a:buSzPts val="2400"/>
              <a:buChar char="▹"/>
            </a:pPr>
            <a:r>
              <a:rPr lang="en"/>
              <a:t>Automates </a:t>
            </a:r>
            <a:r>
              <a:rPr lang="en"/>
              <a:t>repetitive</a:t>
            </a:r>
            <a:r>
              <a:rPr lang="en"/>
              <a:t> tasks</a:t>
            </a:r>
            <a:endParaRPr/>
          </a:p>
          <a:p>
            <a:pPr indent="-381000" lvl="0" marL="457200" rtl="0" algn="l">
              <a:spcBef>
                <a:spcPts val="0"/>
              </a:spcBef>
              <a:spcAft>
                <a:spcPts val="0"/>
              </a:spcAft>
              <a:buSzPts val="2400"/>
              <a:buChar char="▹"/>
            </a:pPr>
            <a:r>
              <a:rPr lang="en"/>
              <a:t>Creates an immersive, personalised and interactive experiences</a:t>
            </a:r>
            <a:endParaRPr/>
          </a:p>
          <a:p>
            <a:pPr indent="-381000" lvl="0" marL="457200" rtl="0" algn="l">
              <a:spcBef>
                <a:spcPts val="0"/>
              </a:spcBef>
              <a:spcAft>
                <a:spcPts val="0"/>
              </a:spcAft>
              <a:buSzPts val="2400"/>
              <a:buChar char="▹"/>
            </a:pPr>
            <a:r>
              <a:rPr lang="en"/>
              <a:t>AI can better read, understand and utilise the vast amount of data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35"/>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21" name="Google Shape;421;p35"/>
          <p:cNvSpPr txBox="1"/>
          <p:nvPr/>
        </p:nvSpPr>
        <p:spPr>
          <a:xfrm>
            <a:off x="3134800" y="355950"/>
            <a:ext cx="2874300" cy="5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latin typeface="Barlow Light"/>
              <a:ea typeface="Barlow Light"/>
              <a:cs typeface="Barlow Light"/>
              <a:sym typeface="Barlow Light"/>
            </a:endParaRPr>
          </a:p>
        </p:txBody>
      </p:sp>
      <p:pic>
        <p:nvPicPr>
          <p:cNvPr descr="In this video, we go over advantages of artificial intelligence and how ai will change the world in the future. Although AI should not be taken lightly, there are many advantages and ways that AI will help us. We hope this video makes you better understand what will happen to ai in the future and its potential impact!&#10;&#10;For more videos be sure to subscribe, and like this video!&#10;FOR MORE VIDEOS BE SURE TO SUBSCRIBE!&#10;&#10;SUBSCRIBE HERE: https://www.youtube.com/channel/UCvd4...&#10;&#10;Checkout our Video on the Education System:&#10;https://www.youtube.com/watch?v=G0ho5..." id="422" name="Google Shape;422;p35" title="The Artificial Intelligence Revolution - 4 Ways AI Will Change Our Lives">
            <a:hlinkClick r:id="rId3"/>
          </p:cNvPr>
          <p:cNvPicPr preferRelativeResize="0"/>
          <p:nvPr/>
        </p:nvPicPr>
        <p:blipFill>
          <a:blip r:embed="rId4">
            <a:alphaModFix/>
          </a:blip>
          <a:stretch>
            <a:fillRect/>
          </a:stretch>
        </p:blipFill>
        <p:spPr>
          <a:xfrm>
            <a:off x="1484125" y="255850"/>
            <a:ext cx="6175750" cy="4631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oderig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