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2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6B408-5256-4BF6-9DB7-5AE934808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8BD07D-4C7B-4A43-BE65-B8616ECF8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5CBFB-382E-4737-8F02-7B403F45F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3B96-78A3-44E8-9A34-099A6207A6D2}" type="datetimeFigureOut">
              <a:rPr lang="en-AU" smtClean="0"/>
              <a:t>28/02/2018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0EE600-D191-4F77-9D3B-DF2F8F760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46FC3-1043-459D-BB24-FDD0DA4E8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71FD8-CF67-473E-B825-A2C866D2A2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6774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0DD0B-006E-40AB-B00B-B03DBFCE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6F332-DC85-4265-B137-5EE5901D2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9440C-ED16-4D3D-9C7C-4D5E41AA2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3B96-78A3-44E8-9A34-099A6207A6D2}" type="datetimeFigureOut">
              <a:rPr lang="en-AU" smtClean="0"/>
              <a:t>28/02/2018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47945-AC75-4DFC-9206-6148E7FF8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0F91F-6B24-4252-B9BF-DB0DB692D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71FD8-CF67-473E-B825-A2C866D2A2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57943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5B7D9-0C29-4F02-8210-6C605D34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C776B-EDB5-431F-B2FC-756A4FC57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7DB16-E599-4131-8CA6-FEDCD4675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3B96-78A3-44E8-9A34-099A6207A6D2}" type="datetimeFigureOut">
              <a:rPr lang="en-AU" smtClean="0"/>
              <a:t>28/02/2018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2BE0F-289A-4E44-8886-8B8BFB962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7DF57-8F7F-4138-A0A6-C5C7BC463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71FD8-CF67-473E-B825-A2C866D2A2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2281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22AB4-B4E5-4BAB-BB95-150AEB4E8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ABE05-4454-4EA0-969A-F3810ECF56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34A456-A8B7-4151-809B-BF8E465481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F75307-CCDB-452C-9252-C4F7986B4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3B96-78A3-44E8-9A34-099A6207A6D2}" type="datetimeFigureOut">
              <a:rPr lang="en-AU" smtClean="0"/>
              <a:t>28/02/2018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1F4EC-A110-4210-90B4-0951A8A88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9A5FA6-1732-4B79-B13B-F17FB120D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71FD8-CF67-473E-B825-A2C866D2A2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15567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CA33D-FEDF-477F-8385-94868DEC7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AA2E63-A768-4E95-B82A-3C62C1426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025950-9440-4CB5-8258-9E8ACE2A73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9EE258-ECD1-49F9-B405-FD48B5F55D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354464-D8F5-49E2-B391-3DCE56FF8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158E69-82ED-45FC-AA33-4AE2EE0CF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3B96-78A3-44E8-9A34-099A6207A6D2}" type="datetimeFigureOut">
              <a:rPr lang="en-AU" smtClean="0"/>
              <a:t>28/02/2018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0F131E-0048-4028-835D-783EF25C8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6EDD39-DF54-4A40-A209-1F2DCE782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71FD8-CF67-473E-B825-A2C866D2A2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2347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5E778-14AB-4F18-898A-A2DAB39D3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4359ED-1576-4AB7-B296-31450E9D3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3B96-78A3-44E8-9A34-099A6207A6D2}" type="datetimeFigureOut">
              <a:rPr lang="en-AU" smtClean="0"/>
              <a:t>28/02/2018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F67962-6FF1-4BCD-971A-47602552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748993-F9A2-495B-8D27-12B9FB53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71FD8-CF67-473E-B825-A2C866D2A2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536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D9CE59-2D0B-4296-94A3-CCBD394F9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3B96-78A3-44E8-9A34-099A6207A6D2}" type="datetimeFigureOut">
              <a:rPr lang="en-AU" smtClean="0"/>
              <a:t>28/02/2018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CB41AF-FD7E-4778-A151-D30387469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AC6662-14EB-4FFF-AB8B-FE24D435B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71FD8-CF67-473E-B825-A2C866D2A2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62088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2C36F-88DD-42A0-8092-311875CA5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C7DD4-5692-478B-A004-02C128BBD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42C368-01E3-446D-B4A1-9E22D66ABC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8A0F9E-D10C-4F9C-8C1E-378A68C95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3B96-78A3-44E8-9A34-099A6207A6D2}" type="datetimeFigureOut">
              <a:rPr lang="en-AU" smtClean="0"/>
              <a:t>28/02/2018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6D1830-FBDB-4F6E-94B7-0F3F2CD96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53396F-5738-4EDF-8A62-F9BAA5648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71FD8-CF67-473E-B825-A2C866D2A2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5077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E684D-F3C2-41CC-8BFF-A55655B25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0F5BB3-C64E-474C-94FA-6B6D5D60C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5B4C3-D706-4014-8E30-ADAC1FCB73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F7C80F-126D-45F4-9253-3D24D2E5D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3B96-78A3-44E8-9A34-099A6207A6D2}" type="datetimeFigureOut">
              <a:rPr lang="en-AU" smtClean="0"/>
              <a:t>28/02/2018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413403-D05C-4CBC-8903-EB4635874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ABA825-C082-4F32-B1B8-266744223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71FD8-CF67-473E-B825-A2C866D2A2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4760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4E32E-8646-470E-A813-7831E4375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EF16D9-8839-4238-BF3C-C18450CD74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9779ED-2B9C-40FE-9BCB-B957619D9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3B96-78A3-44E8-9A34-099A6207A6D2}" type="datetimeFigureOut">
              <a:rPr lang="en-AU" smtClean="0"/>
              <a:t>28/02/2018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A37CB-04EF-4B90-A164-1533BC239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12436-5701-4C22-BC0E-D17969E47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71FD8-CF67-473E-B825-A2C866D2A2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4614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244265-CFF9-4720-8769-53FE8E7461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62FBAA-705D-47A0-97BF-79D2AD5514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5E1E6-EF94-413B-B6D5-2859CAC8B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3B96-78A3-44E8-9A34-099A6207A6D2}" type="datetimeFigureOut">
              <a:rPr lang="en-AU" smtClean="0"/>
              <a:t>28/02/2018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111DB1-737A-456E-B154-AAFD765C0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6A124-834B-46B0-84DB-2CB23ADDC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71FD8-CF67-473E-B825-A2C866D2A2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79604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031A84-E7DE-4374-8A66-75C2E97CC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C7C37C-1D68-453D-8AD5-5550DE1FC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684547-B8E7-4AFD-8C9B-F550E6065A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33B96-78A3-44E8-9A34-099A6207A6D2}" type="datetimeFigureOut">
              <a:rPr lang="en-AU" smtClean="0"/>
              <a:t>28/02/2018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42E9E-9816-4CD8-8C48-91BDE93563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9F99E-FD4E-4C29-A2AD-8E798680F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71FD8-CF67-473E-B825-A2C866D2A2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2524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43778FD-5981-4793-9F57-87C8445D3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E02AE3-493F-49AD-983C-0AA634351E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94852" y="4117354"/>
            <a:ext cx="9144000" cy="2387600"/>
          </a:xfrm>
        </p:spPr>
        <p:txBody>
          <a:bodyPr>
            <a:normAutofit/>
          </a:bodyPr>
          <a:lstStyle/>
          <a:p>
            <a:r>
              <a:rPr lang="en-AU" sz="8000" dirty="0">
                <a:solidFill>
                  <a:schemeClr val="bg1"/>
                </a:solidFill>
              </a:rPr>
              <a:t>Flight</a:t>
            </a:r>
          </a:p>
        </p:txBody>
      </p:sp>
    </p:spTree>
    <p:extLst>
      <p:ext uri="{BB962C8B-B14F-4D97-AF65-F5344CB8AC3E}">
        <p14:creationId xmlns:p14="http://schemas.microsoft.com/office/powerpoint/2010/main" val="186120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61CF7-15C0-4441-8A90-1F7A97E98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Wright Brothers – </a:t>
            </a:r>
            <a:r>
              <a:rPr lang="en-AU" dirty="0" err="1"/>
              <a:t>Areebah</a:t>
            </a:r>
            <a:r>
              <a:rPr lang="en-AU" dirty="0"/>
              <a:t> &amp; </a:t>
            </a:r>
            <a:r>
              <a:rPr lang="en-AU" dirty="0" err="1"/>
              <a:t>Inaya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9246D-7E02-4E1E-BD37-20D031292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19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https://ak9.picdn.net/shutterstock/videos/24003379/thumb/1.jpg">
            <a:extLst>
              <a:ext uri="{FF2B5EF4-FFF2-40B4-BE49-F238E27FC236}">
                <a16:creationId xmlns:a16="http://schemas.microsoft.com/office/drawing/2014/main" id="{4DEE79B1-410F-4B32-A5F9-990518EDB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B25C66-EAFF-4EA3-8D35-E8D58E8C9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6"/>
            <a:ext cx="10515600" cy="1325563"/>
          </a:xfrm>
        </p:spPr>
        <p:txBody>
          <a:bodyPr>
            <a:normAutofit/>
          </a:bodyPr>
          <a:lstStyle/>
          <a:p>
            <a:r>
              <a:rPr lang="en-AU" sz="5400" dirty="0"/>
              <a:t>What forces are acting on a plane?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5534FC35-2BA3-4029-A158-41AB3180507C}"/>
              </a:ext>
            </a:extLst>
          </p:cNvPr>
          <p:cNvSpPr/>
          <p:nvPr/>
        </p:nvSpPr>
        <p:spPr>
          <a:xfrm>
            <a:off x="5473147" y="4651512"/>
            <a:ext cx="728870" cy="1166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id="{8BFD30FC-30B5-4494-AE19-D4419EBA2135}"/>
              </a:ext>
            </a:extLst>
          </p:cNvPr>
          <p:cNvSpPr/>
          <p:nvPr/>
        </p:nvSpPr>
        <p:spPr>
          <a:xfrm>
            <a:off x="5837582" y="5075583"/>
            <a:ext cx="45719" cy="4571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F2EBF879-8F98-4C94-A38B-F83EDDA126D3}"/>
              </a:ext>
            </a:extLst>
          </p:cNvPr>
          <p:cNvSpPr/>
          <p:nvPr/>
        </p:nvSpPr>
        <p:spPr>
          <a:xfrm rot="5400000">
            <a:off x="4035287" y="3577344"/>
            <a:ext cx="728870" cy="1166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AA06AD61-2BE6-4DBD-8003-13E2B3E22914}"/>
              </a:ext>
            </a:extLst>
          </p:cNvPr>
          <p:cNvSpPr/>
          <p:nvPr/>
        </p:nvSpPr>
        <p:spPr>
          <a:xfrm rot="10800000">
            <a:off x="5518866" y="2650434"/>
            <a:ext cx="728870" cy="1166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B26930A4-8085-4598-AD6A-18779EB7B9FE}"/>
              </a:ext>
            </a:extLst>
          </p:cNvPr>
          <p:cNvSpPr/>
          <p:nvPr/>
        </p:nvSpPr>
        <p:spPr>
          <a:xfrm rot="16200000">
            <a:off x="6721170" y="3604590"/>
            <a:ext cx="728870" cy="1166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C8034F-6ABE-4E61-BE11-A3B5E02F76AD}"/>
              </a:ext>
            </a:extLst>
          </p:cNvPr>
          <p:cNvSpPr txBox="1"/>
          <p:nvPr/>
        </p:nvSpPr>
        <p:spPr>
          <a:xfrm>
            <a:off x="4929144" y="5817704"/>
            <a:ext cx="2637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/>
              <a:t>Gravity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005A00-2D8D-4D4A-A321-622F2B3E25E1}"/>
              </a:ext>
            </a:extLst>
          </p:cNvPr>
          <p:cNvSpPr txBox="1"/>
          <p:nvPr/>
        </p:nvSpPr>
        <p:spPr>
          <a:xfrm>
            <a:off x="7293167" y="4552121"/>
            <a:ext cx="2637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/>
              <a:t>Thrust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47A392-D13B-4EFC-BCDE-E76EA86147F0}"/>
              </a:ext>
            </a:extLst>
          </p:cNvPr>
          <p:cNvSpPr txBox="1"/>
          <p:nvPr/>
        </p:nvSpPr>
        <p:spPr>
          <a:xfrm>
            <a:off x="1744814" y="3924794"/>
            <a:ext cx="2637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/>
              <a:t>Drag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53CD44-3561-4941-AD7F-FFD1D88D764B}"/>
              </a:ext>
            </a:extLst>
          </p:cNvPr>
          <p:cNvSpPr txBox="1"/>
          <p:nvPr/>
        </p:nvSpPr>
        <p:spPr>
          <a:xfrm>
            <a:off x="5340627" y="1815547"/>
            <a:ext cx="2637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/>
              <a:t>Lift</a:t>
            </a:r>
          </a:p>
        </p:txBody>
      </p:sp>
    </p:spTree>
    <p:extLst>
      <p:ext uri="{BB962C8B-B14F-4D97-AF65-F5344CB8AC3E}">
        <p14:creationId xmlns:p14="http://schemas.microsoft.com/office/powerpoint/2010/main" val="40392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5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flyawaysimulation.com/modules/Images/gallery/x-plane-screenshots/DeltaTristar.jpg">
            <a:extLst>
              <a:ext uri="{FF2B5EF4-FFF2-40B4-BE49-F238E27FC236}">
                <a16:creationId xmlns:a16="http://schemas.microsoft.com/office/drawing/2014/main" id="{925775A7-3602-44AE-8510-0343EC06D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461CF7-15C0-4441-8A90-1F7A97E98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261" y="179595"/>
            <a:ext cx="10515600" cy="1325563"/>
          </a:xfrm>
        </p:spPr>
        <p:txBody>
          <a:bodyPr/>
          <a:lstStyle/>
          <a:p>
            <a:pPr algn="ctr"/>
            <a:r>
              <a:rPr lang="en-AU" dirty="0"/>
              <a:t>How do planes turn?</a:t>
            </a:r>
          </a:p>
        </p:txBody>
      </p:sp>
    </p:spTree>
    <p:extLst>
      <p:ext uri="{BB962C8B-B14F-4D97-AF65-F5344CB8AC3E}">
        <p14:creationId xmlns:p14="http://schemas.microsoft.com/office/powerpoint/2010/main" val="2963621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B6C23CC-11A8-4B22-8F65-58FF9AE80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929" y="539041"/>
            <a:ext cx="7755403" cy="620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370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B6C23CC-11A8-4B22-8F65-58FF9AE80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929" y="539041"/>
            <a:ext cx="7755403" cy="62012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F4E97F-A774-462D-A1C3-243A28D1FA45}"/>
              </a:ext>
            </a:extLst>
          </p:cNvPr>
          <p:cNvSpPr txBox="1"/>
          <p:nvPr/>
        </p:nvSpPr>
        <p:spPr>
          <a:xfrm>
            <a:off x="9727096" y="1232452"/>
            <a:ext cx="213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/>
              <a:t>Rudder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7B7908C-9D47-483A-9C16-BA1CBE4BA7CF}"/>
              </a:ext>
            </a:extLst>
          </p:cNvPr>
          <p:cNvCxnSpPr>
            <a:cxnSpLocks/>
          </p:cNvCxnSpPr>
          <p:nvPr/>
        </p:nvCxnSpPr>
        <p:spPr>
          <a:xfrm flipH="1">
            <a:off x="8786191" y="1577009"/>
            <a:ext cx="940905" cy="1325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E92EFD5-2FA2-456D-86C3-BD4B42463D50}"/>
              </a:ext>
            </a:extLst>
          </p:cNvPr>
          <p:cNvSpPr txBox="1"/>
          <p:nvPr/>
        </p:nvSpPr>
        <p:spPr>
          <a:xfrm>
            <a:off x="4332645" y="134695"/>
            <a:ext cx="57116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400" dirty="0"/>
              <a:t>Yaw motion</a:t>
            </a:r>
          </a:p>
        </p:txBody>
      </p:sp>
    </p:spTree>
    <p:extLst>
      <p:ext uri="{BB962C8B-B14F-4D97-AF65-F5344CB8AC3E}">
        <p14:creationId xmlns:p14="http://schemas.microsoft.com/office/powerpoint/2010/main" val="1812864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7951632-DEEE-4007-ADAB-CFCAE98B7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90" y="354691"/>
            <a:ext cx="7906043" cy="636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353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DE5B93-F220-4390-BE91-B66430BFA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90" y="354691"/>
            <a:ext cx="7906043" cy="63626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325092-10CC-49B4-809D-2A7458584D47}"/>
              </a:ext>
            </a:extLst>
          </p:cNvPr>
          <p:cNvSpPr txBox="1"/>
          <p:nvPr/>
        </p:nvSpPr>
        <p:spPr>
          <a:xfrm>
            <a:off x="9727096" y="1232452"/>
            <a:ext cx="2464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/>
              <a:t>Elevators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FB4C326-2A1E-4237-8E7B-3FD119554242}"/>
              </a:ext>
            </a:extLst>
          </p:cNvPr>
          <p:cNvCxnSpPr>
            <a:cxnSpLocks/>
          </p:cNvCxnSpPr>
          <p:nvPr/>
        </p:nvCxnSpPr>
        <p:spPr>
          <a:xfrm flipH="1">
            <a:off x="9037983" y="1577009"/>
            <a:ext cx="689114" cy="424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FA327B3-4719-411D-9A04-DA664122C890}"/>
              </a:ext>
            </a:extLst>
          </p:cNvPr>
          <p:cNvSpPr txBox="1"/>
          <p:nvPr/>
        </p:nvSpPr>
        <p:spPr>
          <a:xfrm>
            <a:off x="3544956" y="42520"/>
            <a:ext cx="57116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400" dirty="0"/>
              <a:t>Pitch motion</a:t>
            </a:r>
          </a:p>
        </p:txBody>
      </p:sp>
    </p:spTree>
    <p:extLst>
      <p:ext uri="{BB962C8B-B14F-4D97-AF65-F5344CB8AC3E}">
        <p14:creationId xmlns:p14="http://schemas.microsoft.com/office/powerpoint/2010/main" val="4231110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99836F-971B-422F-AD13-079CD695E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086" y="339643"/>
            <a:ext cx="7784434" cy="628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936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99836F-971B-422F-AD13-079CD695E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086" y="339643"/>
            <a:ext cx="7784434" cy="62862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654C70-2295-4B96-82CA-35464F1F7782}"/>
              </a:ext>
            </a:extLst>
          </p:cNvPr>
          <p:cNvSpPr txBox="1"/>
          <p:nvPr/>
        </p:nvSpPr>
        <p:spPr>
          <a:xfrm>
            <a:off x="9753601" y="3457233"/>
            <a:ext cx="213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/>
              <a:t>Ailerons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E1B4320-27D2-4CE8-8E37-FA6CDA65C22B}"/>
              </a:ext>
            </a:extLst>
          </p:cNvPr>
          <p:cNvCxnSpPr>
            <a:cxnSpLocks/>
          </p:cNvCxnSpPr>
          <p:nvPr/>
        </p:nvCxnSpPr>
        <p:spPr>
          <a:xfrm flipH="1">
            <a:off x="8812696" y="3801790"/>
            <a:ext cx="940905" cy="1325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5B7542D-EDA0-47BE-9AA1-03585578987E}"/>
              </a:ext>
            </a:extLst>
          </p:cNvPr>
          <p:cNvSpPr txBox="1"/>
          <p:nvPr/>
        </p:nvSpPr>
        <p:spPr>
          <a:xfrm>
            <a:off x="4332645" y="134695"/>
            <a:ext cx="57116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400" dirty="0"/>
              <a:t>Roll motion</a:t>
            </a:r>
          </a:p>
        </p:txBody>
      </p:sp>
    </p:spTree>
    <p:extLst>
      <p:ext uri="{BB962C8B-B14F-4D97-AF65-F5344CB8AC3E}">
        <p14:creationId xmlns:p14="http://schemas.microsoft.com/office/powerpoint/2010/main" val="1819546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>
            <a:extLst>
              <a:ext uri="{FF2B5EF4-FFF2-40B4-BE49-F238E27FC236}">
                <a16:creationId xmlns:a16="http://schemas.microsoft.com/office/drawing/2014/main" id="{ED7F813E-7A20-457D-9BF8-8BF52B33C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871" y="374875"/>
            <a:ext cx="10119163" cy="648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863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FBCA59-F70D-4099-9C9E-C902F57DC07A}"/>
              </a:ext>
            </a:extLst>
          </p:cNvPr>
          <p:cNvSpPr/>
          <p:nvPr/>
        </p:nvSpPr>
        <p:spPr>
          <a:xfrm>
            <a:off x="3650138" y="3244334"/>
            <a:ext cx="4891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/>
              <a:t>https://www.youtube.com/watch?v=ViKYFsN3p24</a:t>
            </a:r>
          </a:p>
        </p:txBody>
      </p:sp>
    </p:spTree>
    <p:extLst>
      <p:ext uri="{BB962C8B-B14F-4D97-AF65-F5344CB8AC3E}">
        <p14:creationId xmlns:p14="http://schemas.microsoft.com/office/powerpoint/2010/main" val="1367816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wingtip vortices plane">
            <a:extLst>
              <a:ext uri="{FF2B5EF4-FFF2-40B4-BE49-F238E27FC236}">
                <a16:creationId xmlns:a16="http://schemas.microsoft.com/office/drawing/2014/main" id="{8CCC479C-CCD2-48B2-B16D-F76A47C86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218796" cy="69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15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autopilot funny">
            <a:extLst>
              <a:ext uri="{FF2B5EF4-FFF2-40B4-BE49-F238E27FC236}">
                <a16:creationId xmlns:a16="http://schemas.microsoft.com/office/drawing/2014/main" id="{78421C6B-4C61-437D-85FE-9048F1529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192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FBCA59-F70D-4099-9C9E-C902F57DC07A}"/>
              </a:ext>
            </a:extLst>
          </p:cNvPr>
          <p:cNvSpPr/>
          <p:nvPr/>
        </p:nvSpPr>
        <p:spPr>
          <a:xfrm>
            <a:off x="885577" y="1974697"/>
            <a:ext cx="10536282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6000" dirty="0"/>
              <a:t>Why do aircraft windows need to</a:t>
            </a:r>
          </a:p>
          <a:p>
            <a:r>
              <a:rPr lang="en-AU" sz="6000" dirty="0"/>
              <a:t> be open during </a:t>
            </a:r>
            <a:r>
              <a:rPr lang="en-AU" sz="6000" dirty="0" err="1"/>
              <a:t>takeoff</a:t>
            </a:r>
            <a:r>
              <a:rPr lang="en-AU" sz="6000" dirty="0"/>
              <a:t>/landing?</a:t>
            </a:r>
          </a:p>
        </p:txBody>
      </p:sp>
    </p:spTree>
    <p:extLst>
      <p:ext uri="{BB962C8B-B14F-4D97-AF65-F5344CB8AC3E}">
        <p14:creationId xmlns:p14="http://schemas.microsoft.com/office/powerpoint/2010/main" val="476633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FBCA59-F70D-4099-9C9E-C902F57DC07A}"/>
              </a:ext>
            </a:extLst>
          </p:cNvPr>
          <p:cNvSpPr/>
          <p:nvPr/>
        </p:nvSpPr>
        <p:spPr>
          <a:xfrm>
            <a:off x="4458520" y="1070978"/>
            <a:ext cx="2495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/>
              <a:t>Control surface activities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712564-8F8B-49A1-B6A9-2A7B5083AA7F}"/>
              </a:ext>
            </a:extLst>
          </p:cNvPr>
          <p:cNvSpPr/>
          <p:nvPr/>
        </p:nvSpPr>
        <p:spPr>
          <a:xfrm>
            <a:off x="596348" y="315884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dirty="0"/>
              <a:t>https://www.scienceworld.ca/resources/activities/magnificent-flying-machines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B3F46E7-5A8A-474E-82B1-7B91DC8619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875377"/>
              </p:ext>
            </p:extLst>
          </p:nvPr>
        </p:nvGraphicFramePr>
        <p:xfrm>
          <a:off x="7262915" y="1225827"/>
          <a:ext cx="4186238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Acrobat Document" r:id="rId3" imgW="5828995" imgH="7543511" progId="AcroExch.Document.DC">
                  <p:embed/>
                </p:oleObj>
              </mc:Choice>
              <mc:Fallback>
                <p:oleObj name="Acrobat Document" r:id="rId3" imgW="5828995" imgH="7543511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62915" y="1225827"/>
                        <a:ext cx="4186238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9464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76</Words>
  <Application>Microsoft Office PowerPoint</Application>
  <PresentationFormat>Widescreen</PresentationFormat>
  <Paragraphs>19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Adobe Acrobat Document</vt:lpstr>
      <vt:lpstr>Flight</vt:lpstr>
      <vt:lpstr>Wright Brothers – Areebah &amp; Inaya</vt:lpstr>
      <vt:lpstr>What forces are acting on a plane?</vt:lpstr>
      <vt:lpstr>How do planes turn?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Flight</dc:title>
  <dc:creator>Acer User</dc:creator>
  <cp:lastModifiedBy>Acer User</cp:lastModifiedBy>
  <cp:revision>8</cp:revision>
  <dcterms:created xsi:type="dcterms:W3CDTF">2018-02-28T08:27:05Z</dcterms:created>
  <dcterms:modified xsi:type="dcterms:W3CDTF">2018-02-28T09:53:36Z</dcterms:modified>
</cp:coreProperties>
</file>