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saveSubsetFonts="1">
  <p:sldMasterIdLst>
    <p:sldMasterId r:id="rId4" id="2147483648"/>
  </p:sldMasterIdLst>
  <p:sldIdLst>
    <p:sldId r:id="rId5" id="256"/>
    <p:sldId r:id="rId6" id="257"/>
    <p:sldId r:id="rId7" id="258"/>
    <p:sldId r:id="rId8" id="259"/>
    <p:sldId r:id="rId9" id="260"/>
    <p:sldId r:id="rId10" id="261"/>
    <p:sldId r:id="rId11" id="262"/>
    <p:sldId r:id="rId12" id="263"/>
    <p:sldId r:id="rId13" id="264"/>
    <p:sldId r:id="rId14" id="265"/>
    <p:sldId r:id="rId15" id="266"/>
    <p:sldId r:id="rId16" id="267"/>
    <p:sldId r:id="rId17" id="268"/>
    <p:sldId r:id="rId18" id="269"/>
    <p:sldId r:id="rId19" id="270"/>
    <p:sldId r:id="rId20" id="271"/>
    <p:sldId r:id="rId21" id="272"/>
    <p:sldId r:id="rId22" id="273"/>
    <p:sldId r:id="rId23" id="274"/>
    <p:sldId r:id="rId24" id="275"/>
    <p:sldId r:id="rId25" id="276"/>
    <p:sldId r:id="rId26" id="277"/>
    <p:sldId r:id="rId27" id="278"/>
    <p:sldId r:id="rId28" id="279"/>
    <p:sldId r:id="rId29" id="280"/>
    <p:sldId r:id="rId30" id="281"/>
    <p:sldId r:id="rId31" id="282"/>
    <p:sldId r:id="rId32" id="283"/>
    <p:sldId r:id="rId33" id="284"/>
  </p:sldIdLst>
  <p:sldSz cx="12192000" cy="6858000"/>
  <p:notesSz xmlns:c="http://schemas.openxmlformats.org/drawingml/2006/chart" xmlns:pic="http://schemas.openxmlformats.org/drawingml/2006/picture" xmlns:dgm="http://schemas.openxmlformats.org/drawingml/2006/diagram" cx="6858000" cy="9144000"/>
  <p:defaultTextStyle xmlns:c="http://schemas.openxmlformats.org/drawingml/2006/chart" xmlns:pic="http://schemas.openxmlformats.org/drawingml/2006/picture" xmlns:dgm="http://schemas.openxmlformats.org/drawingml/2006/diagram">
    <a:defPPr>
      <a:defRPr lang="en-US">
        <a:uFillTx/>
      </a:defRPr>
    </a:defPPr>
    <a:lvl1pPr algn="l" defTabSz="914400" eaLnBrk="1" hangingPunct="1" latinLnBrk="0" marL="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/>
</file>

<file path=ppt/tableStyles.xml><?xml version="1.0" encoding="utf-8"?>
<a:tblStyleLst xmlns:a="http://schemas.openxmlformats.org/drawingml/2006/main" xmlns:c="http://schemas.openxmlformats.org/drawingml/2006/chart" xmlns:pic="http://schemas.openxmlformats.org/drawingml/2006/picture" xmlns:dgm="http://schemas.openxmlformats.org/drawingml/2006/diagram" xmlns:p="http://schemas.openxmlformats.org/presentationml/2006/main" xmlns:s="http://schemas.openxmlformats.org/officeDocument/2006/sharedTypes" xmlns:r="http://schemas.openxmlformats.org/officeDocument/2006/relationships" def="{5C22544A-7EE6-4342-B048-85BDC9FD1C3A}"/>
</file>

<file path=ppt/viewProps.xml><?xml version="1.0" encoding="utf-8"?>
<p:viewP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lastView="sldThumbnailView">
  <p:normalViewPr horzBarState="maximized">
    <p:restoredLeft autoAdjust="0" sz="15039"/>
    <p:restoredTop sz="94660"/>
  </p:normalViewPr>
  <p:slideViewPr>
    <p:cSldViewPr snapToGrid="0">
      <p:cViewPr varScale="1">
        <p:scale xmlns:c="http://schemas.openxmlformats.org/drawingml/2006/chart" xmlns:pic="http://schemas.openxmlformats.org/drawingml/2006/picture" xmlns:dgm="http://schemas.openxmlformats.org/drawingml/2006/diagram">
          <a:sx d="100" n="72"/>
          <a:sy d="100" n="72"/>
        </p:scale>
        <p:origin xmlns:c="http://schemas.openxmlformats.org/drawingml/2006/chart" xmlns:pic="http://schemas.openxmlformats.org/drawingml/2006/picture" xmlns:dgm="http://schemas.openxmlformats.org/drawingml/2006/diagram" x="654" y="72"/>
      </p:cViewPr>
    </p:cSldViewPr>
  </p:slideViewPr>
  <p:notesTextViewPr>
    <p:cViewPr>
      <p:scale xmlns:c="http://schemas.openxmlformats.org/drawingml/2006/chart" xmlns:pic="http://schemas.openxmlformats.org/drawingml/2006/picture" xmlns:dgm="http://schemas.openxmlformats.org/drawingml/2006/diagram">
        <a:sx d="1" n="1"/>
        <a:sy d="1" n="1"/>
      </p:scale>
      <p:origin xmlns:c="http://schemas.openxmlformats.org/drawingml/2006/chart" xmlns:pic="http://schemas.openxmlformats.org/drawingml/2006/picture" xmlns:dgm="http://schemas.openxmlformats.org/drawingml/2006/diagram" x="0" y="0"/>
    </p:cViewPr>
  </p:notesTextViewPr>
  <p:gridSpacing xmlns:c="http://schemas.openxmlformats.org/drawingml/2006/chart" xmlns:pic="http://schemas.openxmlformats.org/drawingml/2006/picture" xmlns:dgm="http://schemas.openxmlformats.org/drawingml/2006/diagram" cx="72008" cy="72008"/>
</p:viewPr>
</file>

<file path=ppt/_rels/presentation.xml.rels><?xml version="1.0" standalone="yes" ?><Relationships xmlns="http://schemas.openxmlformats.org/package/2006/relationships"><Relationship Id="rId1" Target="presProps.xml" Type="http://schemas.openxmlformats.org/officeDocument/2006/relationships/presProps"></Relationship><Relationship Id="rId2" Target="tableStyles.xml" Type="http://schemas.openxmlformats.org/officeDocument/2006/relationships/tableStyles"></Relationship><Relationship Id="rId3" Target="viewProps.xml" Type="http://schemas.openxmlformats.org/officeDocument/2006/relationships/viewProps"></Relationship><Relationship Id="rId4" Target="slideMasters/slideMaster1.xml" Type="http://schemas.openxmlformats.org/officeDocument/2006/relationships/slideMaster"></Relationship><Relationship Id="rId5" Target="slides/slide1.xml" Type="http://schemas.openxmlformats.org/officeDocument/2006/relationships/slide"></Relationship><Relationship Id="rId6" Target="slides/slide2.xml" Type="http://schemas.openxmlformats.org/officeDocument/2006/relationships/slide"></Relationship><Relationship Id="rId7" Target="slides/slide3.xml" Type="http://schemas.openxmlformats.org/officeDocument/2006/relationships/slide"></Relationship><Relationship Id="rId8" Target="slides/slide4.xml" Type="http://schemas.openxmlformats.org/officeDocument/2006/relationships/slide"></Relationship><Relationship Id="rId9" Target="slides/slide5.xml" Type="http://schemas.openxmlformats.org/officeDocument/2006/relationships/slide"></Relationship><Relationship Id="rId10" Target="slides/slide6.xml" Type="http://schemas.openxmlformats.org/officeDocument/2006/relationships/slide"></Relationship><Relationship Id="rId11" Target="slides/slide7.xml" Type="http://schemas.openxmlformats.org/officeDocument/2006/relationships/slide"></Relationship><Relationship Id="rId12" Target="slides/slide8.xml" Type="http://schemas.openxmlformats.org/officeDocument/2006/relationships/slide"></Relationship><Relationship Id="rId13" Target="slides/slide9.xml" Type="http://schemas.openxmlformats.org/officeDocument/2006/relationships/slide"></Relationship><Relationship Id="rId14" Target="slides/slide10.xml" Type="http://schemas.openxmlformats.org/officeDocument/2006/relationships/slide"></Relationship><Relationship Id="rId15" Target="slides/slide11.xml" Type="http://schemas.openxmlformats.org/officeDocument/2006/relationships/slide"></Relationship><Relationship Id="rId16" Target="slides/slide12.xml" Type="http://schemas.openxmlformats.org/officeDocument/2006/relationships/slide"></Relationship><Relationship Id="rId17" Target="slides/slide13.xml" Type="http://schemas.openxmlformats.org/officeDocument/2006/relationships/slide"></Relationship><Relationship Id="rId18" Target="slides/slide14.xml" Type="http://schemas.openxmlformats.org/officeDocument/2006/relationships/slide"></Relationship><Relationship Id="rId19" Target="slides/slide15.xml" Type="http://schemas.openxmlformats.org/officeDocument/2006/relationships/slide"></Relationship><Relationship Id="rId20" Target="slides/slide16.xml" Type="http://schemas.openxmlformats.org/officeDocument/2006/relationships/slide"></Relationship><Relationship Id="rId21" Target="slides/slide17.xml" Type="http://schemas.openxmlformats.org/officeDocument/2006/relationships/slide"></Relationship><Relationship Id="rId22" Target="slides/slide18.xml" Type="http://schemas.openxmlformats.org/officeDocument/2006/relationships/slide"></Relationship><Relationship Id="rId23" Target="slides/slide19.xml" Type="http://schemas.openxmlformats.org/officeDocument/2006/relationships/slide"></Relationship><Relationship Id="rId24" Target="slides/slide20.xml" Type="http://schemas.openxmlformats.org/officeDocument/2006/relationships/slide"></Relationship><Relationship Id="rId25" Target="slides/slide21.xml" Type="http://schemas.openxmlformats.org/officeDocument/2006/relationships/slide"></Relationship><Relationship Id="rId26" Target="slides/slide22.xml" Type="http://schemas.openxmlformats.org/officeDocument/2006/relationships/slide"></Relationship><Relationship Id="rId27" Target="slides/slide23.xml" Type="http://schemas.openxmlformats.org/officeDocument/2006/relationships/slide"></Relationship><Relationship Id="rId28" Target="slides/slide24.xml" Type="http://schemas.openxmlformats.org/officeDocument/2006/relationships/slide"></Relationship><Relationship Id="rId29" Target="slides/slide25.xml" Type="http://schemas.openxmlformats.org/officeDocument/2006/relationships/slide"></Relationship><Relationship Id="rId30" Target="slides/slide26.xml" Type="http://schemas.openxmlformats.org/officeDocument/2006/relationships/slide"></Relationship><Relationship Id="rId31" Target="slides/slide27.xml" Type="http://schemas.openxmlformats.org/officeDocument/2006/relationships/slide"></Relationship><Relationship Id="rId32" Target="slides/slide28.xml" Type="http://schemas.openxmlformats.org/officeDocument/2006/relationships/slide"></Relationship><Relationship Id="rId33" Target="slides/slide29.xml" Type="http://schemas.openxmlformats.org/officeDocument/2006/relationships/slide"></Relationship><Relationship Id="rId34" Target="theme/theme1.xml" Type="http://schemas.openxmlformats.org/officeDocument/2006/relationships/theme"></Relationship></Relationships>
</file>

<file path=ppt/slideLayouts/_rels/slideLayout1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2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3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4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5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6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7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8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9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10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11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slideLayout1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itle">
  <p:cSld name="Title Slide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ctr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1524000" y="1122363"/>
            <a:ext cx="9144000" cy="2387600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 anchor="b"/>
          <a:lstStyle>
            <a:lvl1pPr algn="ctr">
              <a:defRPr sz="60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Subtitle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sub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1524000" y="3602038"/>
            <a:ext cx="9144000" cy="1655762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>
            <a:lvl1pPr algn="ctr" indent="0" marL="0">
              <a:buNone/>
              <a:defRPr sz="2400">
                <a:uFillTx/>
              </a:defRPr>
            </a:lvl1pPr>
            <a:lvl2pPr algn="ctr" indent="0" marL="457200">
              <a:buNone/>
              <a:defRPr sz="2000">
                <a:uFillTx/>
              </a:defRPr>
            </a:lvl2pPr>
            <a:lvl3pPr algn="ctr" indent="0" marL="914400">
              <a:buNone/>
              <a:defRPr sz="1800">
                <a:uFillTx/>
              </a:defRPr>
            </a:lvl3pPr>
            <a:lvl4pPr algn="ctr" indent="0" marL="1371600">
              <a:buNone/>
              <a:defRPr sz="1600">
                <a:uFillTx/>
              </a:defRPr>
            </a:lvl4pPr>
            <a:lvl5pPr algn="ctr" indent="0" marL="1828800">
              <a:buNone/>
              <a:defRPr sz="1600">
                <a:uFillTx/>
              </a:defRPr>
            </a:lvl5pPr>
            <a:lvl6pPr algn="ctr" indent="0" marL="2286000">
              <a:buNone/>
              <a:defRPr sz="1600">
                <a:uFillTx/>
              </a:defRPr>
            </a:lvl6pPr>
            <a:lvl7pPr algn="ctr" indent="0" marL="2743200">
              <a:buNone/>
              <a:defRPr sz="1600">
                <a:uFillTx/>
              </a:defRPr>
            </a:lvl7pPr>
            <a:lvl8pPr algn="ctr" indent="0" marL="3200400">
              <a:buNone/>
              <a:defRPr sz="1600">
                <a:uFillTx/>
              </a:defRPr>
            </a:lvl8pPr>
            <a:lvl9pPr algn="ctr" indent="0" marL="3657600">
              <a:buNone/>
              <a:defRPr sz="1600">
                <a:uFillTx/>
              </a:defRPr>
            </a:lvl9pPr>
          </a:lstStyle>
          <a:p>
            <a:r>
              <a:rPr lang="en-US">
                <a:uFillTx/>
              </a:rPr>
              <a:t>Click to edit Master subtitle style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Date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C3398B73-C1DF-48D8-B455-5C7AF58B1614}" type="datetimeFigureOut">
              <a:rPr lang="en-AU" smtClean="0">
                <a:uFillTx/>
              </a:rPr>
              <a:t>24/02/2018</a:t>
            </a:fld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Footer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6" name="Slide Number Placeholder 5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F400094F-2862-492E-ACCB-39B432807CBC}" type="slidenum">
              <a:rPr lang="en-AU" smtClean="0">
                <a:uFillTx/>
              </a:rPr>
              <a:t>‹#›</a:t>
            </a:fld>
            <a:endParaRPr lang="en-AU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obj">
  <p:cSld name="Title and Content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Content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Date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C3398B73-C1DF-48D8-B455-5C7AF58B1614}" type="datetimeFigureOut">
              <a:rPr lang="en-AU" smtClean="0">
                <a:uFillTx/>
              </a:rPr>
              <a:t>24/02/2018</a:t>
            </a:fld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Footer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6" name="Slide Number Placeholder 5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F400094F-2862-492E-ACCB-39B432807CBC}" type="slidenum">
              <a:rPr lang="en-AU" smtClean="0">
                <a:uFillTx/>
              </a:rPr>
              <a:t>‹#›</a:t>
            </a:fld>
            <a:endParaRPr lang="en-AU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secHead">
  <p:cSld name="Section Header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1850" y="1709738"/>
            <a:ext cx="10515600" cy="2852737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 anchor="b"/>
          <a:lstStyle>
            <a:lvl1pPr>
              <a:defRPr sz="60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Text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1850" y="4589463"/>
            <a:ext cx="10515600" cy="1500187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  <a:uFillTx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Date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C3398B73-C1DF-48D8-B455-5C7AF58B1614}" type="datetimeFigureOut">
              <a:rPr lang="en-AU" smtClean="0">
                <a:uFillTx/>
              </a:rPr>
              <a:t>24/02/2018</a:t>
            </a:fld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Footer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6" name="Slide Number Placeholder 5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F400094F-2862-492E-ACCB-39B432807CBC}" type="slidenum">
              <a:rPr lang="en-AU" smtClean="0">
                <a:uFillTx/>
              </a:rPr>
              <a:t>‹#›</a:t>
            </a:fld>
            <a:endParaRPr lang="en-AU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woObj">
  <p:cSld name="Two Content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Content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sz="half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1825625"/>
            <a:ext cx="5181600" cy="4351338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Content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2" sz="half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172200" y="1825625"/>
            <a:ext cx="5181600" cy="4351338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Date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C3398B73-C1DF-48D8-B455-5C7AF58B1614}" type="datetimeFigureOut">
              <a:rPr lang="en-AU" smtClean="0">
                <a:uFillTx/>
              </a:rPr>
              <a:t>24/02/2018</a:t>
            </a:fld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6" name="Footer Placeholder 5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7" name="Slide Number Placeholder 6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F400094F-2862-492E-ACCB-39B432807CBC}" type="slidenum">
              <a:rPr lang="en-AU" smtClean="0">
                <a:uFillTx/>
              </a:rPr>
              <a:t>‹#›</a:t>
            </a:fld>
            <a:endParaRPr lang="en-AU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woTxTwoObj">
  <p:cSld name="Comparison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9788" y="365125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Text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9788" y="1681163"/>
            <a:ext cx="5157787" cy="823912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 anchor="b"/>
          <a:lstStyle>
            <a:lvl1pPr indent="0" marL="0">
              <a:buNone/>
              <a:defRPr b="1" sz="2400">
                <a:uFillTx/>
              </a:defRPr>
            </a:lvl1pPr>
            <a:lvl2pPr indent="0" marL="457200">
              <a:buNone/>
              <a:defRPr b="1" sz="2000">
                <a:uFillTx/>
              </a:defRPr>
            </a:lvl2pPr>
            <a:lvl3pPr indent="0" marL="914400">
              <a:buNone/>
              <a:defRPr b="1" sz="1800">
                <a:uFillTx/>
              </a:defRPr>
            </a:lvl3pPr>
            <a:lvl4pPr indent="0" marL="1371600">
              <a:buNone/>
              <a:defRPr b="1" sz="1600">
                <a:uFillTx/>
              </a:defRPr>
            </a:lvl4pPr>
            <a:lvl5pPr indent="0" marL="1828800">
              <a:buNone/>
              <a:defRPr b="1" sz="1600">
                <a:uFillTx/>
              </a:defRPr>
            </a:lvl5pPr>
            <a:lvl6pPr indent="0" marL="2286000">
              <a:buNone/>
              <a:defRPr b="1" sz="1600">
                <a:uFillTx/>
              </a:defRPr>
            </a:lvl6pPr>
            <a:lvl7pPr indent="0" marL="2743200">
              <a:buNone/>
              <a:defRPr b="1" sz="1600">
                <a:uFillTx/>
              </a:defRPr>
            </a:lvl7pPr>
            <a:lvl8pPr indent="0" marL="3200400">
              <a:buNone/>
              <a:defRPr b="1" sz="1600">
                <a:uFillTx/>
              </a:defRPr>
            </a:lvl8pPr>
            <a:lvl9pPr indent="0" marL="3657600">
              <a:buNone/>
              <a:defRPr b="1" sz="1600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Content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2" sz="half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9788" y="2505075"/>
            <a:ext cx="5157787" cy="3684588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Text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3" sz="quarter" type="body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172200" y="1681163"/>
            <a:ext cx="5183188" cy="823912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 anchor="b"/>
          <a:lstStyle>
            <a:lvl1pPr indent="0" marL="0">
              <a:buNone/>
              <a:defRPr b="1" sz="2400">
                <a:uFillTx/>
              </a:defRPr>
            </a:lvl1pPr>
            <a:lvl2pPr indent="0" marL="457200">
              <a:buNone/>
              <a:defRPr b="1" sz="2000">
                <a:uFillTx/>
              </a:defRPr>
            </a:lvl2pPr>
            <a:lvl3pPr indent="0" marL="914400">
              <a:buNone/>
              <a:defRPr b="1" sz="1800">
                <a:uFillTx/>
              </a:defRPr>
            </a:lvl3pPr>
            <a:lvl4pPr indent="0" marL="1371600">
              <a:buNone/>
              <a:defRPr b="1" sz="1600">
                <a:uFillTx/>
              </a:defRPr>
            </a:lvl4pPr>
            <a:lvl5pPr indent="0" marL="1828800">
              <a:buNone/>
              <a:defRPr b="1" sz="1600">
                <a:uFillTx/>
              </a:defRPr>
            </a:lvl5pPr>
            <a:lvl6pPr indent="0" marL="2286000">
              <a:buNone/>
              <a:defRPr b="1" sz="1600">
                <a:uFillTx/>
              </a:defRPr>
            </a:lvl6pPr>
            <a:lvl7pPr indent="0" marL="2743200">
              <a:buNone/>
              <a:defRPr b="1" sz="1600">
                <a:uFillTx/>
              </a:defRPr>
            </a:lvl7pPr>
            <a:lvl8pPr indent="0" marL="3200400">
              <a:buNone/>
              <a:defRPr b="1" sz="1600">
                <a:uFillTx/>
              </a:defRPr>
            </a:lvl8pPr>
            <a:lvl9pPr indent="0" marL="3657600">
              <a:buNone/>
              <a:defRPr b="1" sz="1600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6" name="Content Placeholder 5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4" sz="quarter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172200" y="2505075"/>
            <a:ext cx="5183188" cy="3684588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7" name="Date Placeholder 6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C3398B73-C1DF-48D8-B455-5C7AF58B1614}" type="datetimeFigureOut">
              <a:rPr lang="en-AU" smtClean="0">
                <a:uFillTx/>
              </a:rPr>
              <a:t>24/02/2018</a:t>
            </a:fld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Footer Placeholder 7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9" name="Slide Number Placeholder 8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F400094F-2862-492E-ACCB-39B432807CBC}" type="slidenum">
              <a:rPr lang="en-AU" smtClean="0">
                <a:uFillTx/>
              </a:rPr>
              <a:t>‹#›</a:t>
            </a:fld>
            <a:endParaRPr lang="en-AU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itleOnly">
  <p:cSld name="Title Only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Date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C3398B73-C1DF-48D8-B455-5C7AF58B1614}" type="datetimeFigureOut">
              <a:rPr lang="en-AU" smtClean="0">
                <a:uFillTx/>
              </a:rPr>
              <a:t>24/02/2018</a:t>
            </a:fld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Foot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Slide Number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F400094F-2862-492E-ACCB-39B432807CBC}" type="slidenum">
              <a:rPr lang="en-AU" smtClean="0">
                <a:uFillTx/>
              </a:rPr>
              <a:t>‹#›</a:t>
            </a:fld>
            <a:endParaRPr lang="en-AU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blank">
  <p:cSld name="Blank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Date Placeholder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C3398B73-C1DF-48D8-B455-5C7AF58B1614}" type="datetimeFigureOut">
              <a:rPr lang="en-AU" smtClean="0">
                <a:uFillTx/>
              </a:rPr>
              <a:t>24/02/2018</a:t>
            </a:fld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Footer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Slide Number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F400094F-2862-492E-ACCB-39B432807CBC}" type="slidenum">
              <a:rPr lang="en-AU" smtClean="0">
                <a:uFillTx/>
              </a:rPr>
              <a:t>‹#›</a:t>
            </a:fld>
            <a:endParaRPr lang="en-AU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objTx">
  <p:cSld name="Content with Caption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9788" y="457200"/>
            <a:ext cx="3932237" cy="1600200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Content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83188" y="987425"/>
            <a:ext cx="6172200" cy="4873625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>
            <a:lvl1pPr>
              <a:defRPr sz="3200">
                <a:uFillTx/>
              </a:defRPr>
            </a:lvl1pPr>
            <a:lvl2pPr>
              <a:defRPr sz="2800">
                <a:uFillTx/>
              </a:defRPr>
            </a:lvl2pPr>
            <a:lvl3pPr>
              <a:defRPr sz="2400">
                <a:uFillTx/>
              </a:defRPr>
            </a:lvl3pPr>
            <a:lvl4pPr>
              <a:defRPr sz="2000">
                <a:uFillTx/>
              </a:defRPr>
            </a:lvl4pPr>
            <a:lvl5pPr>
              <a:defRPr sz="2000">
                <a:uFillTx/>
              </a:defRPr>
            </a:lvl5pPr>
            <a:lvl6pPr>
              <a:defRPr sz="2000">
                <a:uFillTx/>
              </a:defRPr>
            </a:lvl6pPr>
            <a:lvl7pPr>
              <a:defRPr sz="2000">
                <a:uFillTx/>
              </a:defRPr>
            </a:lvl7pPr>
            <a:lvl8pPr>
              <a:defRPr sz="2000">
                <a:uFillTx/>
              </a:defRPr>
            </a:lvl8pPr>
            <a:lvl9pPr>
              <a:defRPr sz="2000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Text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2" sz="half" type="body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9788" y="2057400"/>
            <a:ext cx="3932237" cy="3811588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>
            <a:lvl1pPr indent="0" marL="0">
              <a:buNone/>
              <a:defRPr sz="1600">
                <a:uFillTx/>
              </a:defRPr>
            </a:lvl1pPr>
            <a:lvl2pPr indent="0" marL="457200">
              <a:buNone/>
              <a:defRPr sz="1400">
                <a:uFillTx/>
              </a:defRPr>
            </a:lvl2pPr>
            <a:lvl3pPr indent="0" marL="914400">
              <a:buNone/>
              <a:defRPr sz="1200">
                <a:uFillTx/>
              </a:defRPr>
            </a:lvl3pPr>
            <a:lvl4pPr indent="0" marL="1371600">
              <a:buNone/>
              <a:defRPr sz="1000">
                <a:uFillTx/>
              </a:defRPr>
            </a:lvl4pPr>
            <a:lvl5pPr indent="0" marL="1828800">
              <a:buNone/>
              <a:defRPr sz="1000">
                <a:uFillTx/>
              </a:defRPr>
            </a:lvl5pPr>
            <a:lvl6pPr indent="0" marL="2286000">
              <a:buNone/>
              <a:defRPr sz="1000">
                <a:uFillTx/>
              </a:defRPr>
            </a:lvl6pPr>
            <a:lvl7pPr indent="0" marL="2743200">
              <a:buNone/>
              <a:defRPr sz="1000">
                <a:uFillTx/>
              </a:defRPr>
            </a:lvl7pPr>
            <a:lvl8pPr indent="0" marL="3200400">
              <a:buNone/>
              <a:defRPr sz="1000">
                <a:uFillTx/>
              </a:defRPr>
            </a:lvl8pPr>
            <a:lvl9pPr indent="0" marL="3657600">
              <a:buNone/>
              <a:defRPr sz="1000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Date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C3398B73-C1DF-48D8-B455-5C7AF58B1614}" type="datetimeFigureOut">
              <a:rPr lang="en-AU" smtClean="0">
                <a:uFillTx/>
              </a:rPr>
              <a:t>24/02/2018</a:t>
            </a:fld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6" name="Footer Placeholder 5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7" name="Slide Number Placeholder 6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F400094F-2862-492E-ACCB-39B432807CBC}" type="slidenum">
              <a:rPr lang="en-AU" smtClean="0">
                <a:uFillTx/>
              </a:rPr>
              <a:t>‹#›</a:t>
            </a:fld>
            <a:endParaRPr lang="en-AU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picTx">
  <p:cSld name="Picture with Caption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9788" y="457200"/>
            <a:ext cx="3932237" cy="1600200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Picture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pic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183188" y="987425"/>
            <a:ext cx="6172200" cy="4873625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>
            <a:lvl1pPr indent="0" marL="0">
              <a:buNone/>
              <a:defRPr sz="3200">
                <a:uFillTx/>
              </a:defRPr>
            </a:lvl1pPr>
            <a:lvl2pPr indent="0" marL="457200">
              <a:buNone/>
              <a:defRPr sz="2800">
                <a:uFillTx/>
              </a:defRPr>
            </a:lvl2pPr>
            <a:lvl3pPr indent="0" marL="914400">
              <a:buNone/>
              <a:defRPr sz="2400">
                <a:uFillTx/>
              </a:defRPr>
            </a:lvl3pPr>
            <a:lvl4pPr indent="0" marL="1371600">
              <a:buNone/>
              <a:defRPr sz="2000">
                <a:uFillTx/>
              </a:defRPr>
            </a:lvl4pPr>
            <a:lvl5pPr indent="0" marL="1828800">
              <a:buNone/>
              <a:defRPr sz="2000">
                <a:uFillTx/>
              </a:defRPr>
            </a:lvl5pPr>
            <a:lvl6pPr indent="0" marL="2286000">
              <a:buNone/>
              <a:defRPr sz="2000">
                <a:uFillTx/>
              </a:defRPr>
            </a:lvl6pPr>
            <a:lvl7pPr indent="0" marL="2743200">
              <a:buNone/>
              <a:defRPr sz="2000">
                <a:uFillTx/>
              </a:defRPr>
            </a:lvl7pPr>
            <a:lvl8pPr indent="0" marL="3200400">
              <a:buNone/>
              <a:defRPr sz="2000">
                <a:uFillTx/>
              </a:defRPr>
            </a:lvl8pPr>
            <a:lvl9pPr indent="0" marL="3657600">
              <a:buNone/>
              <a:defRPr sz="2000">
                <a:uFillTx/>
              </a:defRPr>
            </a:lvl9pPr>
          </a:lstStyle>
          <a:p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Text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2" sz="half" type="body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9788" y="2057400"/>
            <a:ext cx="3932237" cy="3811588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>
            <a:lvl1pPr indent="0" marL="0">
              <a:buNone/>
              <a:defRPr sz="1600">
                <a:uFillTx/>
              </a:defRPr>
            </a:lvl1pPr>
            <a:lvl2pPr indent="0" marL="457200">
              <a:buNone/>
              <a:defRPr sz="1400">
                <a:uFillTx/>
              </a:defRPr>
            </a:lvl2pPr>
            <a:lvl3pPr indent="0" marL="914400">
              <a:buNone/>
              <a:defRPr sz="1200">
                <a:uFillTx/>
              </a:defRPr>
            </a:lvl3pPr>
            <a:lvl4pPr indent="0" marL="1371600">
              <a:buNone/>
              <a:defRPr sz="1000">
                <a:uFillTx/>
              </a:defRPr>
            </a:lvl4pPr>
            <a:lvl5pPr indent="0" marL="1828800">
              <a:buNone/>
              <a:defRPr sz="1000">
                <a:uFillTx/>
              </a:defRPr>
            </a:lvl5pPr>
            <a:lvl6pPr indent="0" marL="2286000">
              <a:buNone/>
              <a:defRPr sz="1000">
                <a:uFillTx/>
              </a:defRPr>
            </a:lvl6pPr>
            <a:lvl7pPr indent="0" marL="2743200">
              <a:buNone/>
              <a:defRPr sz="1000">
                <a:uFillTx/>
              </a:defRPr>
            </a:lvl7pPr>
            <a:lvl8pPr indent="0" marL="3200400">
              <a:buNone/>
              <a:defRPr sz="1000">
                <a:uFillTx/>
              </a:defRPr>
            </a:lvl8pPr>
            <a:lvl9pPr indent="0" marL="3657600">
              <a:buNone/>
              <a:defRPr sz="1000">
                <a:uFillTx/>
              </a:defRPr>
            </a:lvl9pPr>
          </a:lstStyle>
          <a:p>
            <a:pPr lvl="0"/>
            <a:r>
              <a:rPr lang="en-US">
                <a:uFillTx/>
              </a:rPr>
              <a:t>Edit Master text styles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Date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C3398B73-C1DF-48D8-B455-5C7AF58B1614}" type="datetimeFigureOut">
              <a:rPr lang="en-AU" smtClean="0">
                <a:uFillTx/>
              </a:rPr>
              <a:t>24/02/2018</a:t>
            </a:fld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6" name="Footer Placeholder 5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7" name="Slide Number Placeholder 6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F400094F-2862-492E-ACCB-39B432807CBC}" type="slidenum">
              <a:rPr lang="en-AU" smtClean="0">
                <a:uFillTx/>
              </a:rPr>
              <a:t>‹#›</a:t>
            </a:fld>
            <a:endParaRPr lang="en-AU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vertTx">
  <p:cSld name="Title and Vertical Text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r>
              <a:rPr lang="en-US">
                <a:uFillTx/>
              </a:rPr>
              <a:t>Click to edit Master title style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Vertical Text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orient="vert" type="body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 vert="eaVert"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Date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C3398B73-C1DF-48D8-B455-5C7AF58B1614}" type="datetimeFigureOut">
              <a:rPr lang="en-AU" smtClean="0">
                <a:uFillTx/>
              </a:rPr>
              <a:t>24/02/2018</a:t>
            </a:fld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Footer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6" name="Slide Number Placeholder 5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F400094F-2862-492E-ACCB-39B432807CBC}" type="slidenum">
              <a:rPr lang="en-AU" smtClean="0">
                <a:uFillTx/>
              </a:rPr>
              <a:t>‹#›</a:t>
            </a:fld>
            <a:endParaRPr lang="en-AU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vertTitleAndTx">
  <p:cSld name="Vertical Title and Text"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Vertical 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orient="vert"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724900" y="365125"/>
            <a:ext cx="2628900" cy="5811838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 vert="eaVert"/>
          <a:lstStyle/>
          <a:p>
            <a:r>
              <a:rPr lang="en-US">
                <a:uFillTx/>
              </a:rPr>
              <a:t>Click to edit Master title style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Vertical Text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orient="vert" type="body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365125"/>
            <a:ext cx="7734300" cy="5811838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 vert="eaVert"/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Date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0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C3398B73-C1DF-48D8-B455-5C7AF58B1614}" type="datetimeFigureOut">
              <a:rPr lang="en-AU" smtClean="0">
                <a:uFillTx/>
              </a:rPr>
              <a:t>24/02/2018</a:t>
            </a:fld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Footer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1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6" name="Slide Number Placeholder 5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2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fld id="{F400094F-2862-492E-ACCB-39B432807CBC}" type="slidenum">
              <a:rPr lang="en-AU" smtClean="0">
                <a:uFillTx/>
              </a:rPr>
              <a:t>‹#›</a:t>
            </a:fld>
            <a:endParaRPr lang="en-AU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Layout>
</file>

<file path=ppt/slideMasters/_rels/slideMaster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slideLayouts/slideLayout2.xml" Type="http://schemas.openxmlformats.org/officeDocument/2006/relationships/slideLayout"></Relationship><Relationship Id="rId3" Target="../slideLayouts/slideLayout3.xml" Type="http://schemas.openxmlformats.org/officeDocument/2006/relationships/slideLayout"></Relationship><Relationship Id="rId4" Target="../slideLayouts/slideLayout4.xml" Type="http://schemas.openxmlformats.org/officeDocument/2006/relationships/slideLayout"></Relationship><Relationship Id="rId5" Target="../slideLayouts/slideLayout5.xml" Type="http://schemas.openxmlformats.org/officeDocument/2006/relationships/slideLayout"></Relationship><Relationship Id="rId6" Target="../slideLayouts/slideLayout6.xml" Type="http://schemas.openxmlformats.org/officeDocument/2006/relationships/slideLayout"></Relationship><Relationship Id="rId7" Target="../slideLayouts/slideLayout7.xml" Type="http://schemas.openxmlformats.org/officeDocument/2006/relationships/slideLayout"></Relationship><Relationship Id="rId8" Target="../slideLayouts/slideLayout8.xml" Type="http://schemas.openxmlformats.org/officeDocument/2006/relationships/slideLayout"></Relationship><Relationship Id="rId9" Target="../slideLayouts/slideLayout9.xml" Type="http://schemas.openxmlformats.org/officeDocument/2006/relationships/slideLayout"></Relationship><Relationship Id="rId10" Target="../slideLayouts/slideLayout10.xml" Type="http://schemas.openxmlformats.org/officeDocument/2006/relationships/slideLayout"></Relationship><Relationship Id="rId11" Target="../slideLayouts/slideLayout11.xml" Type="http://schemas.openxmlformats.org/officeDocument/2006/relationships/slideLayout"></Relationship><Relationship Id="rId12" Target="../theme/theme1.xml" Type="http://schemas.openxmlformats.org/officeDocument/2006/relationships/theme"></Relationship></Relationships>
</file>

<file path=ppt/slideMasters/slideMaster1.xml><?xml version="1.0" encoding="utf-8"?>
<p:sldMaste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Ref xmlns:c="http://schemas.openxmlformats.org/drawingml/2006/chart" xmlns:pic="http://schemas.openxmlformats.org/drawingml/2006/picture" xmlns:dgm="http://schemas.openxmlformats.org/drawingml/2006/diagram" idx="1001">
        <a:schemeClr val="bg1"/>
      </p:bgRef>
    </p:bg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Placeholder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365125"/>
            <a:ext cx="10515600" cy="1325563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anchor="ctr" bIns="45720" lIns="91440" rIns="91440" rtlCol="0" tIns="45720" vert="horz">
            <a:normAutofit/>
          </a:bodyPr>
          <a:lstStyle/>
          <a:p>
            <a:r>
              <a:rPr lang="en-US">
                <a:uFillTx/>
              </a:rPr>
              <a:t>Click to edit Master title style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Text Placeholder 2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1" type="body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1825625"/>
            <a:ext cx="10515600" cy="4351338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bIns="45720" lIns="91440" rIns="91440" rtlCol="0" tIns="45720" vert="horz">
            <a:normAutofit/>
          </a:bodyPr>
          <a:lstStyle/>
          <a:p>
            <a:pPr lvl="0"/>
            <a:r>
              <a:rPr lang="en-US">
                <a:uFillTx/>
              </a:rPr>
              <a:t>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Date Placeholder 3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2" sz="half" type="dt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6356350"/>
            <a:ext cx="2743200" cy="365125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C3398B73-C1DF-48D8-B455-5C7AF58B1614}" type="datetimeFigureOut">
              <a:rPr lang="en-AU" smtClean="0">
                <a:uFillTx/>
              </a:rPr>
              <a:t>24/02/2018</a:t>
            </a:fld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Footer Placeholder 4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3" sz="quarter" type="ftr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038600" y="6356350"/>
            <a:ext cx="4114800" cy="365125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6" name="Slide Number Placeholder 5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idx="4" sz="quarter" type="sldNum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610600" y="6356350"/>
            <a:ext cx="2743200" cy="365125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F400094F-2862-492E-ACCB-39B432807CBC}" type="slidenum">
              <a:rPr lang="en-AU" smtClean="0">
                <a:uFillTx/>
              </a:rPr>
              <a:t>‹#›</a:t>
            </a:fld>
            <a:endParaRPr lang="en-AU">
              <a:uFillTx/>
            </a:endParaRPr>
          </a:p>
        </p:txBody>
      </p:sp>
    </p:spTree>
  </p:cSld>
  <p:clrMap xmlns:c="http://schemas.openxmlformats.org/drawingml/2006/chart" xmlns:pic="http://schemas.openxmlformats.org/drawingml/2006/picture" xmlns:dgm="http://schemas.openxmlformats.org/drawingml/2006/diagram" accent1="accent1" accent2="accent2" accent3="accent3" accent4="accent4" accent5="accent5" accent6="accent6" bg1="lt1" bg2="lt2" folHlink="folHlink" hlink="hlink" tx1="dk1" tx2="dk2"/>
  <p:sldLayoutIdLst>
    <p:sldLayoutId r:id="rId1" id="2147483661"/>
    <p:sldLayoutId r:id="rId2" id="2147483662"/>
    <p:sldLayoutId r:id="rId3" id="2147483663"/>
    <p:sldLayoutId r:id="rId4" id="2147483664"/>
    <p:sldLayoutId r:id="rId5" id="2147483665"/>
    <p:sldLayoutId r:id="rId6" id="2147483666"/>
    <p:sldLayoutId r:id="rId7" id="2147483667"/>
    <p:sldLayoutId r:id="rId8" id="2147483668"/>
    <p:sldLayoutId r:id="rId9" id="2147483669"/>
    <p:sldLayoutId r:id="rId10" id="2147483670"/>
    <p:sldLayoutId r:id="rId11" id="2147483671"/>
  </p:sldLayoutIdLst>
  <p:txStyles>
    <p:titleStyle xmlns:c="http://schemas.openxmlformats.org/drawingml/2006/chart" xmlns:pic="http://schemas.openxmlformats.org/drawingml/2006/picture" xmlns:dgm="http://schemas.openxmlformats.org/drawingml/2006/diagram">
      <a:lvl1pPr algn="l" defTabSz="914400" eaLnBrk="1" hangingPunct="1" latinLnBrk="0" rtl="0">
        <a:lnSpc>
          <a:spcPct val="90000"/>
        </a:lnSpc>
        <a:spcBef>
          <a:spcPct val="0"/>
        </a:spcBef>
        <a:buNone/>
        <a:defRPr kern="1200" sz="440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 xmlns:c="http://schemas.openxmlformats.org/drawingml/2006/chart" xmlns:pic="http://schemas.openxmlformats.org/drawingml/2006/picture" xmlns:dgm="http://schemas.openxmlformats.org/drawingml/2006/diagram"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9pPr>
    </p:bodyStyle>
    <p:otherStyle xmlns:c="http://schemas.openxmlformats.org/drawingml/2006/chart" xmlns:pic="http://schemas.openxmlformats.org/drawingml/2006/picture" xmlns:dgm="http://schemas.openxmlformats.org/drawingml/2006/diagram">
      <a:defPPr>
        <a:defRPr lang="en-US">
          <a:uFillTx/>
        </a:defRPr>
      </a:defPPr>
      <a:lvl1pPr algn="l" defTabSz="914400" eaLnBrk="1" hangingPunct="1" latinLnBrk="0" marL="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s/_rels/slide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media/image1.png" Type="http://schemas.openxmlformats.org/officeDocument/2006/relationships/image"></Relationship></Relationships>
</file>

<file path=ppt/slides/_rels/slide2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2.jpeg" Type="http://schemas.openxmlformats.org/officeDocument/2006/relationships/image"></Relationship></Relationships>
</file>

<file path=ppt/slides/_rels/slide3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3.jpeg" Type="http://schemas.openxmlformats.org/officeDocument/2006/relationships/image"></Relationship></Relationships>
</file>

<file path=ppt/slides/_rels/slide4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4.png" Type="http://schemas.openxmlformats.org/officeDocument/2006/relationships/image"></Relationship></Relationships>
</file>

<file path=ppt/slides/_rels/slide5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5.png" Type="http://schemas.openxmlformats.org/officeDocument/2006/relationships/image"></Relationship></Relationships>
</file>

<file path=ppt/slides/_rels/slide6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4.png" Type="http://schemas.openxmlformats.org/officeDocument/2006/relationships/image"></Relationship></Relationships>
</file>

<file path=ppt/slides/_rels/slide7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6.jpeg" Type="http://schemas.openxmlformats.org/officeDocument/2006/relationships/image"></Relationship></Relationships>
</file>

<file path=ppt/slides/_rels/slide8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7.jpeg" Type="http://schemas.openxmlformats.org/officeDocument/2006/relationships/image"></Relationship></Relationships>
</file>

<file path=ppt/slides/_rels/slide9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8.jpeg" Type="http://schemas.openxmlformats.org/officeDocument/2006/relationships/image"></Relationship></Relationships>
</file>

<file path=ppt/slides/_rels/slide10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9.jpeg" Type="http://schemas.openxmlformats.org/officeDocument/2006/relationships/image"></Relationship></Relationships>
</file>

<file path=ppt/slides/_rels/slide11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/Relationships>
</file>

<file path=ppt/slides/_rels/slide12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/Relationships>
</file>

<file path=ppt/slides/_rels/slide13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/Relationships>
</file>

<file path=ppt/slides/_rels/slide14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/Relationships>
</file>

<file path=ppt/slides/_rels/slide15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0.jpeg" Type="http://schemas.openxmlformats.org/officeDocument/2006/relationships/image"></Relationship></Relationships>
</file>

<file path=ppt/slides/_rels/slide16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0.jpeg" Type="http://schemas.openxmlformats.org/officeDocument/2006/relationships/image"></Relationship></Relationships>
</file>

<file path=ppt/slides/_rels/slide17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0.jpeg" Type="http://schemas.openxmlformats.org/officeDocument/2006/relationships/image"></Relationship></Relationships>
</file>

<file path=ppt/slides/_rels/slide18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0.jpeg" Type="http://schemas.openxmlformats.org/officeDocument/2006/relationships/image"></Relationship></Relationships>
</file>

<file path=ppt/slides/_rels/slide19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1.jpeg" Type="http://schemas.openxmlformats.org/officeDocument/2006/relationships/image"></Relationship></Relationships>
</file>

<file path=ppt/slides/_rels/slide20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0.jpeg" Type="http://schemas.openxmlformats.org/officeDocument/2006/relationships/image"></Relationship></Relationships>
</file>

<file path=ppt/slides/_rels/slide21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0.jpeg" Type="http://schemas.openxmlformats.org/officeDocument/2006/relationships/image"></Relationship></Relationships>
</file>

<file path=ppt/slides/_rels/slide22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2.jpeg" Type="http://schemas.openxmlformats.org/officeDocument/2006/relationships/image"></Relationship></Relationships>
</file>

<file path=ppt/slides/_rels/slide23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3.png" Type="http://schemas.openxmlformats.org/officeDocument/2006/relationships/image"></Relationship><Relationship Id="rId3" Target="../media/image14.jpeg" Type="http://schemas.openxmlformats.org/officeDocument/2006/relationships/image"></Relationship></Relationships>
</file>

<file path=ppt/slides/_rels/slide24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0.jpeg" Type="http://schemas.openxmlformats.org/officeDocument/2006/relationships/image"></Relationship></Relationships>
</file>

<file path=ppt/slides/_rels/slide25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5.png" Type="http://schemas.openxmlformats.org/officeDocument/2006/relationships/image"></Relationship></Relationships>
</file>

<file path=ppt/slides/_rels/slide26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0.jpeg" Type="http://schemas.openxmlformats.org/officeDocument/2006/relationships/image"></Relationship></Relationships>
</file>

<file path=ppt/slides/_rels/slide27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/Relationships>
</file>

<file path=ppt/slides/_rels/slide28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/Relationships>
</file>

<file path=ppt/slides/_rels/slide29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/Relationships>
</file>

<file path=ppt/slides/slide1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https://www.telecomstechnews.com/media/img/news/xnightflyinma.jpg.800x600_q96.png.pagespeed.ic.eNpJxTAUXB.png" id="1030" name="Picture 6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0" y="0"/>
            <a:ext cx="12192000" cy="6866018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ctr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1524000" y="3269215"/>
            <a:ext cx="9144000" cy="2387600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r>
              <a:rPr dirty="0" lang="en-AU" sz="9600">
                <a:solidFill>
                  <a:schemeClr val="bg1"/>
                </a:solidFill>
                <a:uFillTx/>
                <a:latin charset="0" panose="02020603050405020304" pitchFamily="18" typeface="Times New Roman"/>
                <a:cs charset="0" panose="02020603050405020304" pitchFamily="18" typeface="Times New Roman"/>
              </a:rPr>
              <a:t>Flight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https://res.cloudinary.com/nuvustudio/image/upload/if_w_gt_1000,c_fill,w_1000/v1/production/cambridge/posts/75210/various-flying-objects-vector_87145909_large_gjydx1" id="2050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0" y="1020416"/>
            <a:ext cx="12192000" cy="5837583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39417" y="-98702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r>
              <a:rPr dirty="0" lang="en-AU" sz="5400">
                <a:uFillTx/>
              </a:rPr>
              <a:t>Can you name one thing that flies?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Image result for flying plane" id="3074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0" y="0"/>
            <a:ext cx="12213194" cy="6858000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39417" y="-98702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pPr algn="ctr"/>
            <a:r>
              <a:rPr dirty="0" lang="en-AU" sz="5400">
                <a:uFillTx/>
              </a:rPr>
              <a:t>How does a plane fly?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Image result for force" id="4098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1355035" y="0"/>
            <a:ext cx="9296400" cy="6858000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157331" y="0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r>
              <a:rPr dirty="0" lang="en-AU" sz="6000">
                <a:uFillTx/>
              </a:rPr>
              <a:t>What is a </a:t>
            </a:r>
            <a:r>
              <a:rPr dirty="0" lang="en-AU" sz="6000" u="sng">
                <a:solidFill>
                  <a:srgbClr val="FF0000"/>
                </a:solidFill>
                <a:uFillTx/>
              </a:rPr>
              <a:t>Force</a:t>
            </a:r>
            <a:r>
              <a:rPr dirty="0" lang="en-AU" sz="6000">
                <a:uFillTx/>
              </a:rPr>
              <a:t>?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3250096" y="-167182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r>
              <a:rPr dirty="0" lang="en-AU" sz="6000">
                <a:uFillTx/>
              </a:rPr>
              <a:t>What is a </a:t>
            </a:r>
            <a:r>
              <a:rPr dirty="0" lang="en-AU" sz="6000" u="sng">
                <a:solidFill>
                  <a:srgbClr val="FF0000"/>
                </a:solidFill>
                <a:uFillTx/>
              </a:rPr>
              <a:t>Force</a:t>
            </a:r>
            <a:r>
              <a:rPr dirty="0" lang="en-AU" sz="6000">
                <a:uFillTx/>
              </a:rPr>
              <a:t>?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Title 1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1504887" y="1671169"/>
            <a:ext cx="10515600" cy="1325563"/>
          </a:xfrm>
          <a:prstGeom prst="rect">
            <a:avLst/>
          </a:prstGeom>
        </p:spPr>
        <p:txBody xmlns:c="http://schemas.openxmlformats.org/drawingml/2006/chart" xmlns:pic="http://schemas.openxmlformats.org/drawingml/2006/picture" xmlns:dgm="http://schemas.openxmlformats.org/drawingml/2006/diagram">
          <a:bodyPr anchor="ctr" bIns="45720" lIns="91440" rIns="91440" rtlCol="0" tIns="45720" vert="horz">
            <a:normAutofit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kern="1200" sz="440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dirty="0" lang="en-AU" sz="8000">
                <a:uFillTx/>
              </a:rPr>
              <a:t>Force is a push or pull!</a:t>
            </a:r>
          </a:p>
        </p:txBody>
      </p:sp>
      <p:pic>
        <p:nvPicPr>
          <p:cNvPr xmlns:c="http://schemas.openxmlformats.org/drawingml/2006/chart" xmlns:pic="http://schemas.openxmlformats.org/drawingml/2006/picture" xmlns:dgm="http://schemas.openxmlformats.org/drawingml/2006/diagram" descr="Image result for Push pull door funny" id="5124" name="Picture 4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3891525" y="3214099"/>
            <a:ext cx="3705030" cy="3348479"/>
          </a:xfrm>
          <a:prstGeom prst="rect">
            <a:avLst/>
          </a:prstGeom>
          <a:noFill/>
        </p:spPr>
      </p:pic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Image result for force" id="4098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1355035" y="0"/>
            <a:ext cx="9296400" cy="6858000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28599" y="0"/>
            <a:ext cx="11963401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 fontScale="90000"/>
          </a:bodyPr>
          <a:lstStyle/>
          <a:p>
            <a:r>
              <a:rPr dirty="0" lang="en-AU" sz="6000">
                <a:uFillTx/>
              </a:rPr>
              <a:t>What are some of different types Forces?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http://www.cityofyazoocity.org/wp-content/uploads/2017/10/Falling-Leaves.jpg" id="6146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626165" y="-125206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pPr algn="ctr"/>
            <a:r>
              <a:rPr dirty="0" lang="en-AU" sz="5400">
                <a:solidFill>
                  <a:schemeClr val="bg1"/>
                </a:solidFill>
                <a:uFillTx/>
              </a:rPr>
              <a:t>Gravitation force or Gravity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https://ak2.picdn.net/shutterstock/videos/6287162/thumb/5.jpg" id="8194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0" y="0"/>
            <a:ext cx="12192000" cy="6868732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6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-1441174" y="3996220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pPr algn="ctr"/>
            <a:r>
              <a:rPr dirty="0" lang="en-AU" sz="5400">
                <a:solidFill>
                  <a:schemeClr val="bg1"/>
                </a:solidFill>
                <a:uFillTx/>
              </a:rPr>
              <a:t>Frictional Force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https://ak6.picdn.net/shutterstock/videos/31365856/thumb/1.jpg" id="9218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0" y="0"/>
            <a:ext cx="12192000" cy="6868732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5069647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pPr algn="ctr"/>
            <a:r>
              <a:rPr dirty="0" lang="en-AU" sz="6600">
                <a:solidFill>
                  <a:schemeClr val="bg1"/>
                </a:solidFill>
                <a:uFillTx/>
              </a:rPr>
              <a:t>Electric force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https://elimufeynman.s3.amazonaws.com/media/resources/magnet_-_coloringbook.jpg" id="10242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3238500" y="1288153"/>
            <a:ext cx="5715000" cy="5076825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0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pPr algn="ctr"/>
            <a:r>
              <a:rPr dirty="0" lang="en-AU" sz="5400">
                <a:uFillTx/>
              </a:rPr>
              <a:t>Magnetic force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r>
              <a:rPr dirty="0" lang="en-AU">
                <a:uFillTx/>
              </a:rPr>
              <a:t>Force demonstration to show that an object moves in the direction of the total force.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2147584" y="-29028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r>
              <a:rPr dirty="0" lang="en-AU" sz="6000">
                <a:uFillTx/>
              </a:rPr>
              <a:t>What is a </a:t>
            </a:r>
            <a:r>
              <a:rPr dirty="0" lang="en-AU" sz="6000" u="sng">
                <a:solidFill>
                  <a:srgbClr val="FF0000"/>
                </a:solidFill>
                <a:uFillTx/>
              </a:rPr>
              <a:t>Air Pressure</a:t>
            </a:r>
            <a:r>
              <a:rPr dirty="0" lang="en-AU" sz="6000">
                <a:uFillTx/>
              </a:rPr>
              <a:t>?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descr="Image result for air molecules cartoon" id="3" name="AutoShape 4"/>
          <p:cNvSpPr xmlns:c="http://schemas.openxmlformats.org/drawingml/2006/chart" xmlns:pic="http://schemas.openxmlformats.org/drawingml/2006/picture" xmlns:dgm="http://schemas.openxmlformats.org/drawingml/2006/diagram">
            <a:spLocks noChangeArrowheads="1" noChangeAspect="1"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 bwMode="auto">
          <a:xfrm>
            <a:off x="5943600" y="3276600"/>
            <a:ext cx="304800" cy="304800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anchor="t" anchorCtr="0" bIns="45720" compatLnSpc="1" lIns="91440" numCol="1" rIns="91440" tIns="45720" vert="horz" wrap="square">
            <a:prstTxWarp prst="textNoShape">
              <a:avLst/>
            </a:prstTxWarp>
          </a:bodyPr>
          <a:lstStyle/>
          <a:p>
            <a:endParaRPr lang="en-AU">
              <a:uFillTx/>
            </a:endParaRP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51756" y="2757268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 fontScale="90000"/>
          </a:bodyPr>
          <a:lstStyle/>
          <a:p>
            <a:r>
              <a:rPr dirty="0" lang="en-AU" sz="6000">
                <a:uFillTx/>
              </a:rPr>
              <a:t>Balloon inside bottle demonstration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51756" y="2757268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 fontScale="90000"/>
          </a:bodyPr>
          <a:lstStyle/>
          <a:p>
            <a:r>
              <a:rPr dirty="0" lang="en-AU" sz="6000">
                <a:uFillTx/>
              </a:rPr>
              <a:t>Air always moves from High pressure to Low pressure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https://ak9.picdn.net/shutterstock/videos/24003379/thumb/1.jpg" id="11270" name="Picture 6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0" y="0"/>
            <a:ext cx="12192000" cy="6868732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126586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r>
              <a:rPr dirty="0" lang="en-AU" sz="5400">
                <a:uFillTx/>
              </a:rPr>
              <a:t>What forces are acting on a plane?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https://ak9.picdn.net/shutterstock/videos/24003379/thumb/1.jpg" id="11270" name="Picture 6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0" y="0"/>
            <a:ext cx="12192000" cy="6868732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126586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r>
              <a:rPr dirty="0" lang="en-AU" sz="5400">
                <a:uFillTx/>
              </a:rPr>
              <a:t>What forces are acting on a plane?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Arrow: Down 2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473147" y="4651512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Arrow: Up 3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837582" y="5075583"/>
            <a:ext cx="45719" cy="45719"/>
          </a:xfrm>
          <a:prstGeom prst="up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TextBox 4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929144" y="5817704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Gravity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https://ak9.picdn.net/shutterstock/videos/24003379/thumb/1.jpg" id="11270" name="Picture 6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0" y="0"/>
            <a:ext cx="12192000" cy="6868732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126586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r>
              <a:rPr dirty="0" lang="en-AU" sz="5400">
                <a:uFillTx/>
              </a:rPr>
              <a:t>What forces are acting on a plane?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Arrow: Down 2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473147" y="4651512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Arrow: Up 3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837582" y="5075583"/>
            <a:ext cx="45719" cy="45719"/>
          </a:xfrm>
          <a:prstGeom prst="up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Arrow: Down 7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 rot="16200000">
            <a:off x="6721170" y="3604590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TextBox 4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929144" y="5817704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Gravity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TextBox 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293167" y="4552121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Thrust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https://ak9.picdn.net/shutterstock/videos/24003379/thumb/1.jpg" id="11270" name="Picture 6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0" y="0"/>
            <a:ext cx="12192000" cy="6868732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126586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 fontScale="90000"/>
          </a:bodyPr>
          <a:lstStyle/>
          <a:p>
            <a:r>
              <a:rPr dirty="0" lang="en-AU" sz="5400">
                <a:solidFill>
                  <a:schemeClr val="bg1"/>
                </a:solidFill>
                <a:uFillTx/>
              </a:rPr>
              <a:t>What part of the plane generates the Thrust force?</a:t>
            </a:r>
            <a:endParaRPr dirty="0" lang="en-AU" sz="5400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Arrow: Down 2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473147" y="4651512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Arrow: Up 3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837582" y="5075583"/>
            <a:ext cx="45719" cy="45719"/>
          </a:xfrm>
          <a:prstGeom prst="up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Arrow: Down 7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 rot="16200000">
            <a:off x="6721170" y="3604590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TextBox 4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929144" y="5817704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Gravity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TextBox 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293167" y="4552121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Thrust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https://ak9.picdn.net/shutterstock/videos/2098649/thumb/1.jpg" id="12290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0" y="0"/>
            <a:ext cx="12192000" cy="6868732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80391" y="5109403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pPr algn="ctr"/>
            <a:r>
              <a:rPr dirty="0" lang="en-AU">
                <a:solidFill>
                  <a:schemeClr val="bg1"/>
                </a:solidFill>
                <a:uFillTx/>
              </a:rPr>
              <a:t>The engine!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https://ak9.picdn.net/shutterstock/videos/24003379/thumb/1.jpg" id="11270" name="Picture 6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0" y="0"/>
            <a:ext cx="12192000" cy="6868732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126586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r>
              <a:rPr dirty="0" lang="en-AU" sz="5400">
                <a:uFillTx/>
              </a:rPr>
              <a:t>What forces are acting on a plane?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Arrow: Down 2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473147" y="4651512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Arrow: Up 3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837582" y="5075583"/>
            <a:ext cx="45719" cy="45719"/>
          </a:xfrm>
          <a:prstGeom prst="up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7" name="Arrow: Down 6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 rot="10800000">
            <a:off x="5518866" y="2650434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Arrow: Down 7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 rot="16200000">
            <a:off x="6721170" y="3604590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TextBox 4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929144" y="5817704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Gravity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TextBox 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293167" y="4552121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Thrust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2" name="TextBox 11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340627" y="1815547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Lift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https://ak9.picdn.net/shutterstock/videos/24003379/thumb/1.jpg" id="11270" name="Picture 6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0" y="0"/>
            <a:ext cx="12192000" cy="6868732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126586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 fontScale="90000"/>
          </a:bodyPr>
          <a:lstStyle/>
          <a:p>
            <a:r>
              <a:rPr dirty="0" lang="en-AU" sz="5400">
                <a:solidFill>
                  <a:schemeClr val="bg1"/>
                </a:solidFill>
                <a:uFillTx/>
              </a:rPr>
              <a:t>What part of the plane generates the Lift force?</a:t>
            </a:r>
            <a:endParaRPr dirty="0" lang="en-AU" sz="5400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Arrow: Down 2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473147" y="4651512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Arrow: Up 3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837582" y="5075583"/>
            <a:ext cx="45719" cy="45719"/>
          </a:xfrm>
          <a:prstGeom prst="up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7" name="Arrow: Down 6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 rot="10800000">
            <a:off x="5518866" y="2650434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Arrow: Down 7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 rot="16200000">
            <a:off x="6721170" y="3604590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TextBox 4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929144" y="5817704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Gravity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TextBox 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293167" y="4552121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Thrust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2" name="TextBox 11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340627" y="1815547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Lift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https://www-tc.pbs.org/wgbh/nova/next/wp-content/uploads/2013/08/plane-wing.jpg" id="18434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r>
              <a:rPr dirty="0" lang="en-AU">
                <a:solidFill>
                  <a:schemeClr val="bg1"/>
                </a:solidFill>
                <a:uFillTx/>
              </a:rPr>
              <a:t>The wing!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r>
              <a:rPr dirty="0" lang="en-AU">
                <a:solidFill>
                  <a:schemeClr val="bg1"/>
                </a:solidFill>
                <a:uFillTx/>
              </a:rPr>
              <a:t>The wing!</a:t>
            </a:r>
          </a:p>
        </p:txBody>
      </p:sp>
      <p:pic>
        <p:nvPicPr>
          <p:cNvPr xmlns:c="http://schemas.openxmlformats.org/drawingml/2006/chart" xmlns:pic="http://schemas.openxmlformats.org/drawingml/2006/picture" xmlns:dgm="http://schemas.openxmlformats.org/drawingml/2006/diagram" descr="Image result for cross section of wing kids" id="22530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6096000" y="1941341"/>
            <a:ext cx="5805148" cy="2813538"/>
          </a:xfrm>
          <a:prstGeom prst="rect">
            <a:avLst/>
          </a:prstGeom>
          <a:noFill/>
        </p:spPr>
      </p:pic>
      <p:pic>
        <p:nvPicPr>
          <p:cNvPr xmlns:c="http://schemas.openxmlformats.org/drawingml/2006/chart" xmlns:pic="http://schemas.openxmlformats.org/drawingml/2006/picture" xmlns:dgm="http://schemas.openxmlformats.org/drawingml/2006/diagram" descr="Image result for cross section of wing airfoil kids" id="22532" name="Picture 4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3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0" y="1204985"/>
            <a:ext cx="5867400" cy="4286250"/>
          </a:xfrm>
          <a:prstGeom prst="rect">
            <a:avLst/>
          </a:prstGeom>
          <a:noFill/>
        </p:spPr>
      </p:pic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https://ak9.picdn.net/shutterstock/videos/24003379/thumb/1.jpg" id="11270" name="Picture 6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0" y="0"/>
            <a:ext cx="12192000" cy="6868732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126586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r>
              <a:rPr dirty="0" lang="en-AU" sz="5400">
                <a:uFillTx/>
              </a:rPr>
              <a:t>What forces are acting on a plane?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Arrow: Down 2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473147" y="4651512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Arrow: Up 3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837582" y="5075583"/>
            <a:ext cx="45719" cy="45719"/>
          </a:xfrm>
          <a:prstGeom prst="up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6" name="Arrow: Down 5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 rot="5400000">
            <a:off x="4035287" y="3577344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7" name="Arrow: Down 6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 rot="10800000">
            <a:off x="5518866" y="2650434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Arrow: Down 7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 rot="16200000">
            <a:off x="6721170" y="3604590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TextBox 4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929144" y="5817704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Gravity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TextBox 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293167" y="4552121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Thrust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1" name="TextBox 10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1744814" y="3924794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Drag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2" name="TextBox 11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340627" y="1815547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Lift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https://qph.ec.quoracdn.net/main-qimg-d0afc48f1a066260c7af63d3b6fa86ed" id="21506" name="Picture 2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-1" y="0"/>
            <a:ext cx="12192001" cy="6858330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/>
        <p:txBody xmlns:c="http://schemas.openxmlformats.org/drawingml/2006/chart" xmlns:pic="http://schemas.openxmlformats.org/drawingml/2006/picture" xmlns:dgm="http://schemas.openxmlformats.org/drawingml/2006/diagram">
          <a:bodyPr/>
          <a:lstStyle/>
          <a:p>
            <a:r>
              <a:rPr dirty="0" lang="en-AU">
                <a:uFillTx/>
              </a:rPr>
              <a:t>What is Drag force?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pic>
        <p:nvPicPr>
          <p:cNvPr xmlns:c="http://schemas.openxmlformats.org/drawingml/2006/chart" xmlns:pic="http://schemas.openxmlformats.org/drawingml/2006/picture" xmlns:dgm="http://schemas.openxmlformats.org/drawingml/2006/diagram" descr="https://ak9.picdn.net/shutterstock/videos/24003379/thumb/1.jpg" id="11270" name="Picture 6"/>
          <p:cNvPicPr xmlns:c="http://schemas.openxmlformats.org/drawingml/2006/chart" xmlns:pic="http://schemas.openxmlformats.org/drawingml/2006/picture" xmlns:dgm="http://schemas.openxmlformats.org/drawingml/2006/diagram">
            <a:picLocks noChangeArrowheads="1" noChangeAspect="1"/>
          </p:cNvPicPr>
          <p:nvPr/>
        </p:nvPicPr>
        <p:blipFill xmlns:c="http://schemas.openxmlformats.org/drawingml/2006/chart" xmlns:pic="http://schemas.openxmlformats.org/drawingml/2006/picture" xmlns:dgm="http://schemas.openxmlformats.org/drawingml/2006/diagram">
          <a:blip r:embed="rId2"/>
          <a:srcRect/>
          <a:stretch>
            <a:fillRect/>
          </a:stretch>
        </p:blipFill>
        <p:spPr xmlns:c="http://schemas.openxmlformats.org/drawingml/2006/chart" xmlns:pic="http://schemas.openxmlformats.org/drawingml/2006/picture" xmlns:dgm="http://schemas.openxmlformats.org/drawingml/2006/diagram" bwMode="auto">
          <a:xfrm>
            <a:off x="0" y="0"/>
            <a:ext cx="12192000" cy="6868732"/>
          </a:xfrm>
          <a:prstGeom prst="rect">
            <a:avLst/>
          </a:prstGeom>
          <a:noFill/>
        </p:spPr>
      </p:pic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838200" y="126586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r>
              <a:rPr dirty="0" lang="en-AU" sz="5400">
                <a:uFillTx/>
              </a:rPr>
              <a:t>What forces are acting on a plane?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3" name="Arrow: Down 2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473147" y="4651512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4" name="Arrow: Up 3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837582" y="5075583"/>
            <a:ext cx="45719" cy="45719"/>
          </a:xfrm>
          <a:prstGeom prst="up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6" name="Arrow: Down 5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 rot="5400000">
            <a:off x="4035287" y="3577344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7" name="Arrow: Down 6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 rot="10800000">
            <a:off x="5518866" y="2650434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8" name="Arrow: Down 7"/>
          <p:cNvSpPr xmlns:c="http://schemas.openxmlformats.org/drawingml/2006/chart" xmlns:pic="http://schemas.openxmlformats.org/drawingml/2006/picture" xmlns:dgm="http://schemas.openxmlformats.org/drawingml/2006/diagram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 rot="16200000">
            <a:off x="6721170" y="3604590"/>
            <a:ext cx="728870" cy="1166192"/>
          </a:xfrm>
          <a:prstGeom prst="downArrow">
            <a:avLst/>
          </a:prstGeom>
        </p:spPr>
        <p:style xmlns:c="http://schemas.openxmlformats.org/drawingml/2006/chart" xmlns:pic="http://schemas.openxmlformats.org/drawingml/2006/picture" xmlns:dgm="http://schemas.openxmlformats.org/drawingml/2006/diagram"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 xmlns:c="http://schemas.openxmlformats.org/drawingml/2006/chart" xmlns:pic="http://schemas.openxmlformats.org/drawingml/2006/picture" xmlns:dgm="http://schemas.openxmlformats.org/drawingml/2006/diagram">
          <a:bodyPr anchor="ctr" rtlCol="0"/>
          <a:lstStyle/>
          <a:p>
            <a:pPr algn="ctr"/>
            <a:endParaRPr lang="en-AU">
              <a:uFillTx/>
            </a:endParaRP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5" name="TextBox 4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4929144" y="5817704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Gravity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0" name="TextBox 9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293167" y="4552121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Thrust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1" name="TextBox 10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1744814" y="3924794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Drag</a:t>
            </a:r>
          </a:p>
        </p:txBody>
      </p:sp>
      <p:sp>
        <p:nvSpPr>
          <p:cNvPr xmlns:c="http://schemas.openxmlformats.org/drawingml/2006/chart" xmlns:pic="http://schemas.openxmlformats.org/drawingml/2006/picture" xmlns:dgm="http://schemas.openxmlformats.org/drawingml/2006/diagram" id="12" name="TextBox 11"/>
          <p:cNvSpPr xmlns:c="http://schemas.openxmlformats.org/drawingml/2006/chart" xmlns:pic="http://schemas.openxmlformats.org/drawingml/2006/picture" xmlns:dgm="http://schemas.openxmlformats.org/drawingml/2006/diagram" txBox="1">
            <a:spLocks/>
          </p:cNvSpPr>
          <p:nvPr/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5340627" y="1815547"/>
            <a:ext cx="2637183" cy="830997"/>
          </a:xfrm>
          <a:prstGeom prst="rect">
            <a:avLst/>
          </a:prstGeom>
          <a:noFill/>
        </p:spPr>
        <p:txBody xmlns:c="http://schemas.openxmlformats.org/drawingml/2006/chart" xmlns:pic="http://schemas.openxmlformats.org/drawingml/2006/picture" xmlns:dgm="http://schemas.openxmlformats.org/drawingml/2006/diagram">
          <a:bodyPr rtlCol="0" wrap="square">
            <a:spAutoFit/>
          </a:bodyPr>
          <a:lstStyle/>
          <a:p>
            <a:r>
              <a:rPr dirty="0" lang="en-AU" sz="4800">
                <a:uFillTx/>
              </a:rPr>
              <a:t>Lift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904461" y="1557821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pPr fontAlgn="base"/>
            <a:r>
              <a:rPr dirty="0" lang="en-AU">
                <a:uFillTx/>
              </a:rPr>
              <a:t>Activities for the end of the day</a:t>
            </a:r>
            <a:br>
              <a:rPr dirty="0" lang="en-AU">
                <a:uFillTx/>
              </a:rPr>
            </a:br>
            <a:r>
              <a:rPr dirty="0" lang="en-AU">
                <a:uFillTx/>
              </a:rPr>
              <a:t>End of Day 1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51756" y="2757268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/>
          </a:bodyPr>
          <a:lstStyle/>
          <a:p>
            <a:r>
              <a:rPr dirty="0" lang="en-AU" sz="6000">
                <a:uFillTx/>
              </a:rPr>
              <a:t>Paper Strip experiment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pic="http://schemas.openxmlformats.org/drawingml/2006/picture" xmlns:dgm="http://schemas.openxmlformats.org/drawingml/2006/diagram" id="1" name=""/>
        <p:cNvGrpSpPr xmlns:c="http://schemas.openxmlformats.org/drawingml/2006/chart" xmlns:pic="http://schemas.openxmlformats.org/drawingml/2006/picture" xmlns:dgm="http://schemas.openxmlformats.org/drawingml/2006/diagram"/>
        <p:nvPr/>
      </p:nvGrpSpPr>
      <p:grpSpPr xmlns:c="http://schemas.openxmlformats.org/drawingml/2006/chart" xmlns:pic="http://schemas.openxmlformats.org/drawingml/2006/picture" xmlns:dgm="http://schemas.openxmlformats.org/drawingml/2006/diagram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pic="http://schemas.openxmlformats.org/drawingml/2006/picture" xmlns:dgm="http://schemas.openxmlformats.org/drawingml/2006/diagram" id="2" name="Title 1"/>
          <p:cNvSpPr xmlns:c="http://schemas.openxmlformats.org/drawingml/2006/chart" xmlns:pic="http://schemas.openxmlformats.org/drawingml/2006/picture" xmlns:dgm="http://schemas.openxmlformats.org/drawingml/2006/diagram">
            <a:spLocks noGrp="1"/>
          </p:cNvSpPr>
          <p:nvPr>
            <p:ph type="title"/>
          </p:nvPr>
        </p:nvSpPr>
        <p:spPr xmlns:c="http://schemas.openxmlformats.org/drawingml/2006/chart" xmlns:pic="http://schemas.openxmlformats.org/drawingml/2006/picture" xmlns:dgm="http://schemas.openxmlformats.org/drawingml/2006/diagram">
          <a:xfrm>
            <a:off x="751756" y="2757268"/>
            <a:ext cx="10515600" cy="1325563"/>
          </a:xfrm>
        </p:spPr>
        <p:txBody xmlns:c="http://schemas.openxmlformats.org/drawingml/2006/chart" xmlns:pic="http://schemas.openxmlformats.org/drawingml/2006/picture" xmlns:dgm="http://schemas.openxmlformats.org/drawingml/2006/diagram">
          <a:bodyPr>
            <a:normAutofit fontScale="90000"/>
          </a:bodyPr>
          <a:lstStyle/>
          <a:p>
            <a:r>
              <a:rPr dirty="0" lang="en-AU" sz="6000">
                <a:uFillTx/>
              </a:rPr>
              <a:t>Blow air between two balloons experiment</a:t>
            </a:r>
          </a:p>
        </p:txBody>
      </p:sp>
    </p:spTree>
  </p:cSld>
  <p:clrMapOvr xmlns:c="http://schemas.openxmlformats.org/drawingml/2006/chart" xmlns:pic="http://schemas.openxmlformats.org/drawingml/2006/picture" xmlns:dgm="http://schemas.openxmlformats.org/drawingml/2006/diagram">
    <a:masterClrMapping/>
  </p:clrMapOvr>
</p:sld>
</file>

<file path=ppt/theme/theme1.xml><?xml version="1.0" encoding="utf-8"?>
<a:theme xmlns:a="http://schemas.openxmlformats.org/drawingml/2006/main" xmlns:c="http://schemas.openxmlformats.org/drawingml/2006/chart" xmlns:pic="http://schemas.openxmlformats.org/drawingml/2006/picture" xmlns:dgm="http://schemas.openxmlformats.org/drawingml/2006/diagram" xmlns:p="http://schemas.openxmlformats.org/presentationml/2006/main" xmlns:s="http://schemas.openxmlformats.org/officeDocument/2006/sharedTypes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panose="020F0302020204030204"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panose="020F0502020204030204"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algn="ctr" cap="flat" cmpd="sng" w="6350">
          <a:solidFill>
            <a:schemeClr val="phClr"/>
          </a:solidFill>
          <a:prstDash val="solid"/>
          <a:miter lim="800000"/>
        </a:ln>
        <a:ln algn="ctr" cap="flat" cmpd="sng" w="12700">
          <a:solidFill>
            <a:schemeClr val="phClr"/>
          </a:solidFill>
          <a:prstDash val="solid"/>
          <a:miter lim="800000"/>
        </a:ln>
        <a:ln algn="ctr" cap="flat" cmpd="sng" w="19050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25504</TotalTime>
  <Words>202</Words>
  <Application>Microsoft Office PowerPoint</Application>
  <PresentationFormat>Widescreen</PresentationFormat>
  <Paragraphs>49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Office Theme</vt:lpstr>
      <vt:lpstr>Flight</vt:lpstr>
      <vt:lpstr>Can you name one thing that flies?</vt:lpstr>
      <vt:lpstr>How does a plane fly?</vt:lpstr>
      <vt:lpstr>What is a Force?</vt:lpstr>
      <vt:lpstr>What is a Force?</vt:lpstr>
      <vt:lpstr>What are some of different types Forces?</vt:lpstr>
      <vt:lpstr>Gravitation force or Gravity</vt:lpstr>
      <vt:lpstr>Frictional Force</vt:lpstr>
      <vt:lpstr>Electric force</vt:lpstr>
      <vt:lpstr>Magnetic force</vt:lpstr>
      <vt:lpstr>Force demonstration to show that an object moves in the direction of the total force.</vt:lpstr>
      <vt:lpstr>What is a Air Pressure?</vt:lpstr>
      <vt:lpstr>Balloon inside bottle demonstration</vt:lpstr>
      <vt:lpstr>Air always moves from High pressure to Low pressure</vt:lpstr>
      <vt:lpstr>What forces are acting on a plane?</vt:lpstr>
      <vt:lpstr>What forces are acting on a plane?</vt:lpstr>
      <vt:lpstr>What forces are acting on a plane?</vt:lpstr>
      <vt:lpstr>What part of the plane generates the Thrust force?</vt:lpstr>
      <vt:lpstr>The engine!</vt:lpstr>
      <vt:lpstr>What forces are acting on a plane?</vt:lpstr>
      <vt:lpstr>What part of the plane generates the Lift force?</vt:lpstr>
      <vt:lpstr>The wing!</vt:lpstr>
      <vt:lpstr>The wing!</vt:lpstr>
      <vt:lpstr>What forces are acting on a plane?</vt:lpstr>
      <vt:lpstr>What is Drag force?</vt:lpstr>
      <vt:lpstr>What forces are acting on a plane?</vt:lpstr>
      <vt:lpstr>Activities for the end of the day End of Day 1</vt:lpstr>
      <vt:lpstr>Paper Strip experiment</vt:lpstr>
      <vt:lpstr>Blow air between two balloons experiment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Flight</dc:title>
  <dc:creator>Acer User</dc:creator>
  <cp:lastModifiedBy>Acer User</cp:lastModifiedBy>
  <cp:revision>30</cp:revision>
  <dcterms:created xsi:type="dcterms:W3CDTF">2018-01-09T09:21:15Z</dcterms:created>
  <dcterms:modified xsi:type="dcterms:W3CDTF">2018-02-25T04:15:19Z</dcterms:modified>
</cp:coreProperties>
</file>