
<file path=[Content_Types].xml><?xml version="1.0" encoding="utf-8"?>
<Types xmlns="http://schemas.openxmlformats.org/package/2006/content-types">
  <Default Extension="fntdata" ContentType="application/x-fontdata"/>
  <Default Extension="gif" ContentType="image/gif"/>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2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3004800" cy="9753600"/>
  <p:notesSz cx="6858000" cy="9144000"/>
  <p:embeddedFontLst>
    <p:embeddedFont>
      <p:font typeface="Gill Sans" panose="020B0604020202020204" charset="0"/>
      <p:regular r:id="rId21"/>
      <p:bold r:id="rId22"/>
    </p:embeddedFont>
    <p:embeddedFont>
      <p:font typeface="Impact" panose="020B0806030902050204" pitchFamily="34" charset="0"/>
      <p:regular r:id="rId23"/>
    </p:embeddedFont>
    <p:embeddedFont>
      <p:font typeface="Merriweather Sans" panose="020B060402020202020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072">
          <p15:clr>
            <a:srgbClr val="000000"/>
          </p15:clr>
        </p15:guide>
        <p15:guide id="2" pos="4096">
          <p15:clr>
            <a:srgbClr val="000000"/>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j7J5NBzsc7HwfiiKqNkQPvG4I4a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1146" y="96"/>
      </p:cViewPr>
      <p:guideLst>
        <p:guide orient="horz" pos="3072"/>
        <p:guide pos="4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117"/>
              </a:srgbClr>
            </a:outerShdw>
          </a:effectLst>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4" name="Google Shape;84;p1: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117"/>
              </a:srgbClr>
            </a:outerShdw>
          </a:effectLst>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0" name="Google Shape;90;p2: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509"/>
              </a:srgbClr>
            </a:outerShdw>
          </a:effectLst>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64bb39aff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7" name="Google Shape;97;g64bb39aff0_0_0: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509"/>
              </a:srgbClr>
            </a:outerShdw>
          </a:effectLst>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64bb39aff0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4" name="Google Shape;104;g64bb39aff0_0_16: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509"/>
              </a:srgbClr>
            </a:outerShdw>
          </a:effectLst>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SzPts val="1400"/>
              <a:buFont typeface="Arial"/>
              <a:buChar char="-"/>
            </a:pPr>
            <a:r>
              <a:rPr lang="en-US"/>
              <a:t>Ask the participants, who is alive. Everybody’s hands will go up</a:t>
            </a:r>
            <a:endParaRPr/>
          </a:p>
          <a:p>
            <a:pPr marL="285750" lvl="0" indent="-285750" algn="l" rtl="0">
              <a:lnSpc>
                <a:spcPct val="100000"/>
              </a:lnSpc>
              <a:spcBef>
                <a:spcPts val="0"/>
              </a:spcBef>
              <a:spcAft>
                <a:spcPts val="0"/>
              </a:spcAft>
              <a:buSzPts val="1400"/>
              <a:buFont typeface="Arial"/>
              <a:buChar char="-"/>
            </a:pPr>
            <a:r>
              <a:rPr lang="en-US"/>
              <a:t>Ask the participants how can they tell if something is alive? Get a few different participants to answer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64bb39aff0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1" name="Google Shape;111;g64bb39aff0_0_34: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509"/>
              </a:srgbClr>
            </a:outerShdw>
          </a:effectLst>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SzPts val="1400"/>
              <a:buFont typeface="Arial"/>
              <a:buChar char="-"/>
            </a:pPr>
            <a:r>
              <a:rPr lang="en-US"/>
              <a:t>Some of the things listed here would have already been answered by the participants in the previous slide</a:t>
            </a:r>
            <a:endParaRPr/>
          </a:p>
          <a:p>
            <a:pPr marL="285750" lvl="0" indent="-285750" algn="l" rtl="0">
              <a:lnSpc>
                <a:spcPct val="100000"/>
              </a:lnSpc>
              <a:spcBef>
                <a:spcPts val="0"/>
              </a:spcBef>
              <a:spcAft>
                <a:spcPts val="0"/>
              </a:spcAft>
              <a:buSzPts val="1400"/>
              <a:buFont typeface="Arial"/>
              <a:buChar char="-"/>
            </a:pPr>
            <a:r>
              <a:rPr lang="en-US"/>
              <a:t>Go through the ones they have missed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8" name="Google Shape;118;p3: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509"/>
              </a:srgbClr>
            </a:outerShdw>
          </a:effectLst>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b="1" i="0" u="none" strike="noStrike" cap="none">
                <a:solidFill>
                  <a:srgbClr val="000000"/>
                </a:solidFill>
                <a:latin typeface="Arial"/>
                <a:ea typeface="Arial"/>
                <a:cs typeface="Arial"/>
                <a:sym typeface="Arial"/>
              </a:rPr>
              <a:t>Ask participants – What does life need to survive?</a:t>
            </a:r>
            <a:endParaRPr/>
          </a:p>
          <a:p>
            <a:pPr marL="0" lvl="0" indent="0" algn="l" rtl="0">
              <a:lnSpc>
                <a:spcPct val="100000"/>
              </a:lnSpc>
              <a:spcBef>
                <a:spcPts val="0"/>
              </a:spcBef>
              <a:spcAft>
                <a:spcPts val="0"/>
              </a:spcAft>
              <a:buSzPts val="1400"/>
              <a:buNone/>
            </a:pPr>
            <a:endParaRPr sz="1800" b="1" i="0" u="none" strike="noStrike" cap="none">
              <a:solidFill>
                <a:srgbClr val="000000"/>
              </a:solidFill>
              <a:latin typeface="Arial"/>
              <a:ea typeface="Arial"/>
              <a:cs typeface="Arial"/>
              <a:sym typeface="Arial"/>
            </a:endParaRPr>
          </a:p>
          <a:p>
            <a:pPr marL="285750" lvl="0" indent="-285750" algn="l" rtl="0">
              <a:lnSpc>
                <a:spcPct val="100000"/>
              </a:lnSpc>
              <a:spcBef>
                <a:spcPts val="0"/>
              </a:spcBef>
              <a:spcAft>
                <a:spcPts val="0"/>
              </a:spcAft>
              <a:buSzPts val="1400"/>
              <a:buFont typeface="Arial"/>
              <a:buChar char="-"/>
            </a:pPr>
            <a:r>
              <a:rPr lang="en-US" sz="1800" b="1" i="0" u="none" strike="noStrike" cap="none">
                <a:solidFill>
                  <a:srgbClr val="000000"/>
                </a:solidFill>
                <a:latin typeface="Arial"/>
                <a:ea typeface="Arial"/>
                <a:cs typeface="Arial"/>
                <a:sym typeface="Arial"/>
              </a:rPr>
              <a:t>Get a few responses from them and then show them this slide</a:t>
            </a:r>
            <a:endParaRPr/>
          </a:p>
          <a:p>
            <a:pPr marL="285750" lvl="0" indent="-285750" algn="l" rtl="0">
              <a:lnSpc>
                <a:spcPct val="100000"/>
              </a:lnSpc>
              <a:spcBef>
                <a:spcPts val="0"/>
              </a:spcBef>
              <a:spcAft>
                <a:spcPts val="0"/>
              </a:spcAft>
              <a:buSzPts val="1400"/>
              <a:buFont typeface="Arial"/>
              <a:buChar char="-"/>
            </a:pPr>
            <a:r>
              <a:rPr lang="en-US" sz="1800" b="1" i="0" u="none" strike="noStrike" cap="none">
                <a:solidFill>
                  <a:srgbClr val="000000"/>
                </a:solidFill>
                <a:latin typeface="Arial"/>
                <a:ea typeface="Arial"/>
                <a:cs typeface="Arial"/>
                <a:sym typeface="Arial"/>
              </a:rPr>
              <a:t>Discuss each need briefly as follows</a:t>
            </a:r>
            <a:endParaRPr/>
          </a:p>
          <a:p>
            <a:pPr marL="0" lvl="0" indent="0" algn="l" rtl="0">
              <a:lnSpc>
                <a:spcPct val="100000"/>
              </a:lnSpc>
              <a:spcBef>
                <a:spcPts val="0"/>
              </a:spcBef>
              <a:spcAft>
                <a:spcPts val="0"/>
              </a:spcAft>
              <a:buSzPts val="1400"/>
              <a:buNone/>
            </a:pPr>
            <a:endParaRPr sz="1800" b="1" i="0" u="none" strike="noStrike" cap="none">
              <a:solidFill>
                <a:srgbClr val="000000"/>
              </a:solidFill>
              <a:latin typeface="Arial"/>
              <a:ea typeface="Arial"/>
              <a:cs typeface="Arial"/>
              <a:sym typeface="Arial"/>
            </a:endParaRPr>
          </a:p>
          <a:p>
            <a:pPr marL="0" lvl="0" indent="0" algn="l" rtl="0">
              <a:lnSpc>
                <a:spcPct val="100000"/>
              </a:lnSpc>
              <a:spcBef>
                <a:spcPts val="0"/>
              </a:spcBef>
              <a:spcAft>
                <a:spcPts val="0"/>
              </a:spcAft>
              <a:buSzPts val="1400"/>
              <a:buNone/>
            </a:pPr>
            <a:r>
              <a:rPr lang="en-US" sz="1800" b="1" i="0" u="none" strike="noStrike" cap="none">
                <a:solidFill>
                  <a:srgbClr val="000000"/>
                </a:solidFill>
                <a:latin typeface="Arial"/>
                <a:ea typeface="Arial"/>
                <a:cs typeface="Arial"/>
                <a:sym typeface="Arial"/>
              </a:rPr>
              <a:t>Sunlight</a:t>
            </a:r>
            <a:r>
              <a:rPr lang="en-US" sz="1800" b="0" i="0" u="none" strike="noStrike" cap="none">
                <a:solidFill>
                  <a:srgbClr val="000000"/>
                </a:solidFill>
                <a:latin typeface="Arial"/>
                <a:ea typeface="Arial"/>
                <a:cs typeface="Arial"/>
                <a:sym typeface="Arial"/>
              </a:rPr>
              <a:t>: This is probably the most important need for all living organisms, because it is the source of all energy. It also provides heat for plants and animals</a:t>
            </a:r>
            <a:br>
              <a:rPr lang="en-US" sz="1800" b="0" i="0" u="none" strike="noStrike" cap="none">
                <a:solidFill>
                  <a:srgbClr val="000000"/>
                </a:solidFill>
                <a:latin typeface="Arial"/>
                <a:ea typeface="Arial"/>
                <a:cs typeface="Arial"/>
                <a:sym typeface="Arial"/>
              </a:rPr>
            </a:br>
            <a:br>
              <a:rPr lang="en-US" sz="1800" b="0" i="0" u="none" strike="noStrike" cap="none">
                <a:solidFill>
                  <a:srgbClr val="000000"/>
                </a:solidFill>
                <a:latin typeface="Arial"/>
                <a:ea typeface="Arial"/>
                <a:cs typeface="Arial"/>
                <a:sym typeface="Arial"/>
              </a:rPr>
            </a:br>
            <a:r>
              <a:rPr lang="en-US" sz="1800" b="1" i="0" u="none" strike="noStrike" cap="none">
                <a:solidFill>
                  <a:srgbClr val="000000"/>
                </a:solidFill>
                <a:latin typeface="Arial"/>
                <a:ea typeface="Arial"/>
                <a:cs typeface="Arial"/>
                <a:sym typeface="Arial"/>
              </a:rPr>
              <a:t>Water</a:t>
            </a:r>
            <a:r>
              <a:rPr lang="en-US" sz="1800" b="0" i="0" u="none" strike="noStrike" cap="none">
                <a:solidFill>
                  <a:srgbClr val="000000"/>
                </a:solidFill>
                <a:latin typeface="Arial"/>
                <a:ea typeface="Arial"/>
                <a:cs typeface="Arial"/>
                <a:sym typeface="Arial"/>
              </a:rPr>
              <a:t>: Water is the medium in which living cells and tissue work. Water is also a living environment for many plants and animals</a:t>
            </a:r>
            <a:br>
              <a:rPr lang="en-US" sz="1800" b="0" i="0" u="none" strike="noStrike" cap="none">
                <a:solidFill>
                  <a:srgbClr val="000000"/>
                </a:solidFill>
                <a:latin typeface="Arial"/>
                <a:ea typeface="Arial"/>
                <a:cs typeface="Arial"/>
                <a:sym typeface="Arial"/>
              </a:rPr>
            </a:br>
            <a:br>
              <a:rPr lang="en-US" sz="1800" b="0" i="0" u="none" strike="noStrike" cap="none">
                <a:solidFill>
                  <a:srgbClr val="000000"/>
                </a:solidFill>
                <a:latin typeface="Arial"/>
                <a:ea typeface="Arial"/>
                <a:cs typeface="Arial"/>
                <a:sym typeface="Arial"/>
              </a:rPr>
            </a:br>
            <a:r>
              <a:rPr lang="en-US" sz="1800" b="1" i="0" u="none" strike="noStrike" cap="none">
                <a:solidFill>
                  <a:srgbClr val="000000"/>
                </a:solidFill>
                <a:latin typeface="Arial"/>
                <a:ea typeface="Arial"/>
                <a:cs typeface="Arial"/>
                <a:sym typeface="Arial"/>
              </a:rPr>
              <a:t>Air</a:t>
            </a:r>
            <a:r>
              <a:rPr lang="en-US" sz="1800" b="0" i="0" u="none" strike="noStrike" cap="none">
                <a:solidFill>
                  <a:srgbClr val="000000"/>
                </a:solidFill>
                <a:latin typeface="Arial"/>
                <a:ea typeface="Arial"/>
                <a:cs typeface="Arial"/>
                <a:sym typeface="Arial"/>
              </a:rPr>
              <a:t>: Air is made up of several gases, but the two most important gases are Oxygen and Carbon dioxide. Without oxygen, animals will die, and without carbon dioxide, plants cannot survive.</a:t>
            </a:r>
            <a:br>
              <a:rPr lang="en-US" sz="1800" b="0" i="0" u="none" strike="noStrike" cap="none">
                <a:solidFill>
                  <a:srgbClr val="000000"/>
                </a:solidFill>
                <a:latin typeface="Arial"/>
                <a:ea typeface="Arial"/>
                <a:cs typeface="Arial"/>
                <a:sym typeface="Arial"/>
              </a:rPr>
            </a:br>
            <a:br>
              <a:rPr lang="en-US" sz="1800" b="0" i="0" u="none" strike="noStrike" cap="none">
                <a:solidFill>
                  <a:srgbClr val="000000"/>
                </a:solidFill>
                <a:latin typeface="Arial"/>
                <a:ea typeface="Arial"/>
                <a:cs typeface="Arial"/>
                <a:sym typeface="Arial"/>
              </a:rPr>
            </a:br>
            <a:r>
              <a:rPr lang="en-US" sz="1800" b="1" i="0" u="none" strike="noStrike" cap="none">
                <a:solidFill>
                  <a:srgbClr val="000000"/>
                </a:solidFill>
                <a:latin typeface="Arial"/>
                <a:ea typeface="Arial"/>
                <a:cs typeface="Arial"/>
                <a:sym typeface="Arial"/>
              </a:rPr>
              <a:t>Food (nutrients)</a:t>
            </a:r>
            <a:r>
              <a:rPr lang="en-US" sz="1800" b="0" i="0" u="none" strike="noStrike" cap="none">
                <a:solidFill>
                  <a:srgbClr val="000000"/>
                </a:solidFill>
                <a:latin typeface="Arial"/>
                <a:ea typeface="Arial"/>
                <a:cs typeface="Arial"/>
                <a:sym typeface="Arial"/>
              </a:rPr>
              <a:t>: Living things need energy for function. Energy is needed to grow, reproduce, move, and to work. Think of what will happen if you stayed for three days without food…</a:t>
            </a:r>
            <a:br>
              <a:rPr lang="en-US" sz="1800" b="0" i="0" u="none" strike="noStrike" cap="none">
                <a:solidFill>
                  <a:srgbClr val="000000"/>
                </a:solidFill>
                <a:latin typeface="Arial"/>
                <a:ea typeface="Arial"/>
                <a:cs typeface="Arial"/>
                <a:sym typeface="Arial"/>
              </a:rPr>
            </a:br>
            <a:br>
              <a:rPr lang="en-US" sz="1800" b="0" i="0" u="none" strike="noStrike" cap="none">
                <a:solidFill>
                  <a:srgbClr val="000000"/>
                </a:solidFill>
                <a:latin typeface="Arial"/>
                <a:ea typeface="Arial"/>
                <a:cs typeface="Arial"/>
                <a:sym typeface="Arial"/>
              </a:rPr>
            </a:br>
            <a:r>
              <a:rPr lang="en-US" sz="1800" b="1" i="0" u="none" strike="noStrike" cap="none">
                <a:solidFill>
                  <a:srgbClr val="000000"/>
                </a:solidFill>
                <a:latin typeface="Arial"/>
                <a:ea typeface="Arial"/>
                <a:cs typeface="Arial"/>
                <a:sym typeface="Arial"/>
              </a:rPr>
              <a:t>A Habitat with the Right Temperature</a:t>
            </a:r>
            <a:r>
              <a:rPr lang="en-US" sz="1800" b="0" i="0" u="none" strike="noStrike" cap="none">
                <a:solidFill>
                  <a:srgbClr val="000000"/>
                </a:solidFill>
                <a:latin typeface="Arial"/>
                <a:ea typeface="Arial"/>
                <a:cs typeface="Arial"/>
                <a:sym typeface="Arial"/>
              </a:rPr>
              <a:t>: Too cold or too hot? Every living organism needs the ideal temperature to survive either on land or in water.</a:t>
            </a:r>
            <a:br>
              <a:rPr lang="en-US" sz="1800" b="0" i="0" u="none" strike="noStrike" cap="none">
                <a:solidFill>
                  <a:srgbClr val="000000"/>
                </a:solidFill>
                <a:latin typeface="Arial"/>
                <a:ea typeface="Arial"/>
                <a:cs typeface="Arial"/>
                <a:sym typeface="Arial"/>
              </a:rPr>
            </a:b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4" name="Google Shape;124;p4: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509"/>
              </a:srgbClr>
            </a:outerShdw>
          </a:effectLst>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US"/>
              <a:t>Ask participants that now that they know what are the basic things that life need to survive, what should we look for when searching for life on other planets?</a:t>
            </a:r>
            <a:endParaRPr/>
          </a:p>
          <a:p>
            <a:pPr marL="457200" lvl="0" indent="-317500" algn="l" rtl="0">
              <a:lnSpc>
                <a:spcPct val="100000"/>
              </a:lnSpc>
              <a:spcBef>
                <a:spcPts val="0"/>
              </a:spcBef>
              <a:spcAft>
                <a:spcPts val="0"/>
              </a:spcAft>
              <a:buSzPts val="1400"/>
              <a:buChar char="-"/>
            </a:pPr>
            <a:r>
              <a:rPr lang="en-US"/>
              <a:t>Get a few different responses from different participants</a:t>
            </a:r>
            <a:endParaRPr/>
          </a:p>
          <a:p>
            <a:pPr marL="457200" lvl="0" indent="-317500" algn="l" rtl="0">
              <a:lnSpc>
                <a:spcPct val="100000"/>
              </a:lnSpc>
              <a:spcBef>
                <a:spcPts val="0"/>
              </a:spcBef>
              <a:spcAft>
                <a:spcPts val="0"/>
              </a:spcAft>
              <a:buSzPts val="1400"/>
              <a:buChar char="-"/>
            </a:pPr>
            <a:r>
              <a:rPr lang="en-US"/>
              <a:t>Start with liquid water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1" name="Google Shape;131;p5: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509"/>
              </a:srgbClr>
            </a:outerShdw>
          </a:effectLst>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US"/>
              <a:t>Point out to the participants that for a planet to have liquid water on its surface, it needs to be at the right distance from the star. This is called the Habitability Zone</a:t>
            </a:r>
            <a:endParaRPr/>
          </a:p>
          <a:p>
            <a:pPr marL="457200" lvl="0" indent="-317500" algn="l" rtl="0">
              <a:lnSpc>
                <a:spcPct val="100000"/>
              </a:lnSpc>
              <a:spcBef>
                <a:spcPts val="0"/>
              </a:spcBef>
              <a:spcAft>
                <a:spcPts val="0"/>
              </a:spcAft>
              <a:buSzPts val="1400"/>
              <a:buChar char="-"/>
            </a:pPr>
            <a:r>
              <a:rPr lang="en-US"/>
              <a:t>If its too close then the planet will be too hot and the water will evaporate</a:t>
            </a:r>
            <a:endParaRPr/>
          </a:p>
          <a:p>
            <a:pPr marL="457200" lvl="0" indent="-317500" algn="l" rtl="0">
              <a:lnSpc>
                <a:spcPct val="100000"/>
              </a:lnSpc>
              <a:spcBef>
                <a:spcPts val="0"/>
              </a:spcBef>
              <a:spcAft>
                <a:spcPts val="0"/>
              </a:spcAft>
              <a:buSzPts val="1400"/>
              <a:buChar char="-"/>
            </a:pPr>
            <a:r>
              <a:rPr lang="en-US"/>
              <a:t>If its too far then the planet will be too cold and the water will freeze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8" name="Google Shape;138;p54: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509"/>
              </a:srgbClr>
            </a:outerShdw>
          </a:effectLst>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US"/>
              <a:t>Habitability Zone also ensures that the planet gets enough sunlight from the star which the life can use as a source of energy</a:t>
            </a:r>
            <a:endParaRPr/>
          </a:p>
          <a:p>
            <a:pPr marL="457200" lvl="0" indent="-317500" algn="l" rtl="0">
              <a:lnSpc>
                <a:spcPct val="100000"/>
              </a:lnSpc>
              <a:spcBef>
                <a:spcPts val="0"/>
              </a:spcBef>
              <a:spcAft>
                <a:spcPts val="0"/>
              </a:spcAft>
              <a:buSzPts val="1400"/>
              <a:buChar char="-"/>
            </a:pPr>
            <a:r>
              <a:rPr lang="en-US"/>
              <a:t>It also ensures a moderate temperature to give an environment for the life to thrive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5" name="Google Shape;145;p55: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509"/>
              </a:srgbClr>
            </a:outerShdw>
          </a:effectLst>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US"/>
              <a:t>Point out that other things life are likely to require is some sort of atmosphere which give the necessary air to breathe and protection from harmful cosmic radiation coming from space!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Please refer to activity 1 instructions on how to conduct this activity</a:t>
            </a:r>
            <a:endParaRPr/>
          </a:p>
        </p:txBody>
      </p:sp>
      <p:sp>
        <p:nvSpPr>
          <p:cNvPr id="152" name="Google Shape;152;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65" name="Google Shape;165;p58: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117"/>
              </a:srgbClr>
            </a:outerShdw>
          </a:effectLst>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sz="2200">
              <a:latin typeface="Merriweather Sans"/>
              <a:ea typeface="Merriweather Sans"/>
              <a:cs typeface="Merriweather Sans"/>
              <a:sym typeface="Merriweather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0" name="Google Shape;180;p59: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509"/>
              </a:srgbClr>
            </a:outerShdw>
          </a:effectLst>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US"/>
              <a:t>From Activity 1, the participants would have identified which planets are likely/possible to harbour life in our Solar system</a:t>
            </a:r>
            <a:endParaRPr/>
          </a:p>
          <a:p>
            <a:pPr marL="457200" lvl="0" indent="-317500" algn="l" rtl="0">
              <a:lnSpc>
                <a:spcPct val="100000"/>
              </a:lnSpc>
              <a:spcBef>
                <a:spcPts val="0"/>
              </a:spcBef>
              <a:spcAft>
                <a:spcPts val="0"/>
              </a:spcAft>
              <a:buSzPts val="1400"/>
              <a:buChar char="-"/>
            </a:pPr>
            <a:r>
              <a:rPr lang="en-US"/>
              <a:t>Ask the participants if they have ever heard of exoplanets and what they think it means</a:t>
            </a:r>
            <a:endParaRPr/>
          </a:p>
          <a:p>
            <a:pPr marL="457200" lvl="0" indent="-317500" algn="l" rtl="0">
              <a:lnSpc>
                <a:spcPct val="100000"/>
              </a:lnSpc>
              <a:spcBef>
                <a:spcPts val="0"/>
              </a:spcBef>
              <a:spcAft>
                <a:spcPts val="0"/>
              </a:spcAft>
              <a:buSzPts val="1400"/>
              <a:buChar char="-"/>
            </a:pPr>
            <a:r>
              <a:rPr lang="en-US"/>
              <a:t>Explain exoplanets to the participants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7" name="Google Shape;187;p60: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509"/>
              </a:srgbClr>
            </a:outerShdw>
          </a:effectLst>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US"/>
              <a:t>Ask the participants how might we find these exoplanets?</a:t>
            </a:r>
            <a:endParaRPr/>
          </a:p>
          <a:p>
            <a:pPr marL="457200" lvl="0" indent="-317500" algn="l" rtl="0">
              <a:lnSpc>
                <a:spcPct val="100000"/>
              </a:lnSpc>
              <a:spcBef>
                <a:spcPts val="0"/>
              </a:spcBef>
              <a:spcAft>
                <a:spcPts val="0"/>
              </a:spcAft>
              <a:buSzPts val="1400"/>
              <a:buChar char="-"/>
            </a:pPr>
            <a:r>
              <a:rPr lang="en-US"/>
              <a:t>Point out that since these planets are part of other solar systems, they will be very far away and too small to observe directly</a:t>
            </a:r>
            <a:endParaRPr/>
          </a:p>
          <a:p>
            <a:pPr marL="457200" lvl="0" indent="-317500" algn="l" rtl="0">
              <a:lnSpc>
                <a:spcPct val="100000"/>
              </a:lnSpc>
              <a:spcBef>
                <a:spcPts val="0"/>
              </a:spcBef>
              <a:spcAft>
                <a:spcPts val="0"/>
              </a:spcAft>
              <a:buSzPts val="1400"/>
              <a:buChar char="-"/>
            </a:pPr>
            <a:r>
              <a:rPr lang="en-US"/>
              <a:t>Show them the video and explain the transit method. In this method, exoplanets are detected by observing a dip in brightness of the light coming from a star when its planet passes right in front of it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3" name="Google Shape;193;p61: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509"/>
              </a:srgbClr>
            </a:outerShdw>
          </a:effectLst>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US"/>
              <a:t>Ask participants if they know of any exoplanets discovered that are like Earth?</a:t>
            </a:r>
            <a:endParaRPr/>
          </a:p>
          <a:p>
            <a:pPr marL="457200" lvl="0" indent="-317500" algn="l" rtl="0">
              <a:lnSpc>
                <a:spcPct val="100000"/>
              </a:lnSpc>
              <a:spcBef>
                <a:spcPts val="0"/>
              </a:spcBef>
              <a:spcAft>
                <a:spcPts val="0"/>
              </a:spcAft>
              <a:buSzPts val="1400"/>
              <a:buChar char="-"/>
            </a:pPr>
            <a:r>
              <a:rPr lang="en-US"/>
              <a:t>Show them the video of Kepler 452-b which is an Earth like planet that was discoverd in 2015</a:t>
            </a:r>
            <a:endParaRPr/>
          </a:p>
          <a:p>
            <a:pPr marL="457200" lvl="0" indent="-317500" algn="l" rtl="0">
              <a:lnSpc>
                <a:spcPct val="100000"/>
              </a:lnSpc>
              <a:spcBef>
                <a:spcPts val="0"/>
              </a:spcBef>
              <a:spcAft>
                <a:spcPts val="0"/>
              </a:spcAft>
              <a:buSzPts val="1400"/>
              <a:buChar char="-"/>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9:notes"/>
          <p:cNvSpPr txBox="1">
            <a:spLocks noGrp="1"/>
          </p:cNvSpPr>
          <p:nvPr>
            <p:ph type="body" idx="1"/>
          </p:nvPr>
        </p:nvSpPr>
        <p:spPr>
          <a:xfrm>
            <a:off x="685800" y="4343400"/>
            <a:ext cx="5486400" cy="4114800"/>
          </a:xfrm>
          <a:prstGeom prst="rect">
            <a:avLst/>
          </a:prstGeom>
          <a:noFill/>
          <a:ln>
            <a:noFill/>
          </a:ln>
          <a:effectLst>
            <a:outerShdw blurRad="63500" dist="35921" dir="2700000">
              <a:srgbClr val="808080">
                <a:alpha val="74117"/>
              </a:srgbClr>
            </a:outerShdw>
          </a:effectLst>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US"/>
              <a:t>Refer to the Activity 2 instruction </a:t>
            </a:r>
            <a:endParaRPr/>
          </a:p>
        </p:txBody>
      </p:sp>
      <p:sp>
        <p:nvSpPr>
          <p:cNvPr id="199" name="Google Shape;19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BJECT" type="obj">
  <p:cSld name="OBJECT">
    <p:spTree>
      <p:nvGrpSpPr>
        <p:cNvPr id="1" name="Shape 7"/>
        <p:cNvGrpSpPr/>
        <p:nvPr/>
      </p:nvGrpSpPr>
      <p:grpSpPr>
        <a:xfrm>
          <a:off x="0" y="0"/>
          <a:ext cx="0" cy="0"/>
          <a:chOff x="0" y="0"/>
          <a:chExt cx="0" cy="0"/>
        </a:xfrm>
      </p:grpSpPr>
      <p:sp>
        <p:nvSpPr>
          <p:cNvPr id="8" name="Google Shape;8;p19"/>
          <p:cNvSpPr txBox="1">
            <a:spLocks noGrp="1"/>
          </p:cNvSpPr>
          <p:nvPr>
            <p:ph type="title"/>
          </p:nvPr>
        </p:nvSpPr>
        <p:spPr>
          <a:xfrm>
            <a:off x="1270000" y="7366000"/>
            <a:ext cx="10464800" cy="1701800"/>
          </a:xfrm>
          <a:prstGeom prst="rect">
            <a:avLst/>
          </a:prstGeom>
          <a:noFill/>
          <a:ln>
            <a:noFill/>
          </a:ln>
        </p:spPr>
        <p:txBody>
          <a:bodyPr spcFirstLastPara="1" wrap="square" lIns="50800" tIns="50800" rIns="50800" bIns="508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 name="Google Shape;9;p19"/>
          <p:cNvSpPr txBox="1">
            <a:spLocks noGrp="1"/>
          </p:cNvSpPr>
          <p:nvPr>
            <p:ph type="body" idx="1"/>
          </p:nvPr>
        </p:nvSpPr>
        <p:spPr>
          <a:xfrm>
            <a:off x="650875" y="2276475"/>
            <a:ext cx="11703050" cy="643572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ICAL_TITLE_AND_VERTICAL_TEXT" type="vertTitleAndTx">
  <p:cSld name="VERTICAL_TITLE_AND_VERTICAL_TEXT">
    <p:spTree>
      <p:nvGrpSpPr>
        <p:cNvPr id="1" name="Shape 10"/>
        <p:cNvGrpSpPr/>
        <p:nvPr/>
      </p:nvGrpSpPr>
      <p:grpSpPr>
        <a:xfrm>
          <a:off x="0" y="0"/>
          <a:ext cx="0" cy="0"/>
          <a:chOff x="0" y="0"/>
          <a:chExt cx="0" cy="0"/>
        </a:xfrm>
      </p:grpSpPr>
      <p:sp>
        <p:nvSpPr>
          <p:cNvPr id="11" name="Google Shape;11;p34"/>
          <p:cNvSpPr txBox="1">
            <a:spLocks noGrp="1"/>
          </p:cNvSpPr>
          <p:nvPr>
            <p:ph type="title"/>
          </p:nvPr>
        </p:nvSpPr>
        <p:spPr>
          <a:xfrm rot="5400000">
            <a:off x="7495381" y="4209257"/>
            <a:ext cx="6791325" cy="2925762"/>
          </a:xfrm>
          <a:prstGeom prst="rect">
            <a:avLst/>
          </a:prstGeom>
          <a:noFill/>
          <a:ln>
            <a:noFill/>
          </a:ln>
        </p:spPr>
        <p:txBody>
          <a:bodyPr spcFirstLastPara="1" wrap="square" lIns="50800" tIns="50800" rIns="50800" bIns="508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 name="Google Shape;12;p34"/>
          <p:cNvSpPr txBox="1">
            <a:spLocks noGrp="1"/>
          </p:cNvSpPr>
          <p:nvPr>
            <p:ph type="body" idx="1"/>
          </p:nvPr>
        </p:nvSpPr>
        <p:spPr>
          <a:xfrm rot="5400000">
            <a:off x="1567657" y="1359694"/>
            <a:ext cx="6791325" cy="8624888"/>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ERTICAL_TEXT" type="vertTx">
  <p:cSld name="VERTICAL_TEXT">
    <p:spTree>
      <p:nvGrpSpPr>
        <p:cNvPr id="1" name="Shape 13"/>
        <p:cNvGrpSpPr/>
        <p:nvPr/>
      </p:nvGrpSpPr>
      <p:grpSpPr>
        <a:xfrm>
          <a:off x="0" y="0"/>
          <a:ext cx="0" cy="0"/>
          <a:chOff x="0" y="0"/>
          <a:chExt cx="0" cy="0"/>
        </a:xfrm>
      </p:grpSpPr>
      <p:sp>
        <p:nvSpPr>
          <p:cNvPr id="14" name="Google Shape;14;p35"/>
          <p:cNvSpPr txBox="1">
            <a:spLocks noGrp="1"/>
          </p:cNvSpPr>
          <p:nvPr>
            <p:ph type="title"/>
          </p:nvPr>
        </p:nvSpPr>
        <p:spPr>
          <a:xfrm>
            <a:off x="1270000" y="7366000"/>
            <a:ext cx="10464800" cy="1701800"/>
          </a:xfrm>
          <a:prstGeom prst="rect">
            <a:avLst/>
          </a:prstGeom>
          <a:noFill/>
          <a:ln>
            <a:noFill/>
          </a:ln>
        </p:spPr>
        <p:txBody>
          <a:bodyPr spcFirstLastPara="1" wrap="square" lIns="50800" tIns="50800" rIns="50800" bIns="508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 name="Google Shape;15;p35"/>
          <p:cNvSpPr txBox="1">
            <a:spLocks noGrp="1"/>
          </p:cNvSpPr>
          <p:nvPr>
            <p:ph type="body" idx="1"/>
          </p:nvPr>
        </p:nvSpPr>
        <p:spPr>
          <a:xfrm rot="5400000">
            <a:off x="3284537" y="-357187"/>
            <a:ext cx="6435725" cy="1170305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_WITH_CAPTION_TEXT" type="picTx">
  <p:cSld name="PICTURE_WITH_CAPTION_TEXT">
    <p:spTree>
      <p:nvGrpSpPr>
        <p:cNvPr id="1" name="Shape 16"/>
        <p:cNvGrpSpPr/>
        <p:nvPr/>
      </p:nvGrpSpPr>
      <p:grpSpPr>
        <a:xfrm>
          <a:off x="0" y="0"/>
          <a:ext cx="0" cy="0"/>
          <a:chOff x="0" y="0"/>
          <a:chExt cx="0" cy="0"/>
        </a:xfrm>
      </p:grpSpPr>
      <p:sp>
        <p:nvSpPr>
          <p:cNvPr id="17" name="Google Shape;17;p36"/>
          <p:cNvSpPr txBox="1">
            <a:spLocks noGrp="1"/>
          </p:cNvSpPr>
          <p:nvPr>
            <p:ph type="title"/>
          </p:nvPr>
        </p:nvSpPr>
        <p:spPr>
          <a:xfrm>
            <a:off x="2549525" y="6827838"/>
            <a:ext cx="7802563" cy="806450"/>
          </a:xfrm>
          <a:prstGeom prst="rect">
            <a:avLst/>
          </a:prstGeom>
          <a:noFill/>
          <a:ln>
            <a:noFill/>
          </a:ln>
        </p:spPr>
        <p:txBody>
          <a:bodyPr spcFirstLastPara="1" wrap="square" lIns="50800" tIns="50800" rIns="50800" bIns="508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 name="Google Shape;18;p36"/>
          <p:cNvSpPr>
            <a:spLocks noGrp="1"/>
          </p:cNvSpPr>
          <p:nvPr>
            <p:ph type="pic" idx="2"/>
          </p:nvPr>
        </p:nvSpPr>
        <p:spPr>
          <a:xfrm>
            <a:off x="2549525" y="871538"/>
            <a:ext cx="7802563" cy="5851525"/>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lt1"/>
              </a:buClr>
              <a:buSzPts val="3200"/>
              <a:buFont typeface="Gill Sans"/>
              <a:buNone/>
              <a:defRPr sz="3200" b="0" i="0" u="none" strike="noStrike" cap="none">
                <a:solidFill>
                  <a:schemeClr val="lt1"/>
                </a:solidFill>
                <a:latin typeface="Gill Sans"/>
                <a:ea typeface="Gill Sans"/>
                <a:cs typeface="Gill Sans"/>
                <a:sym typeface="Gill Sans"/>
              </a:defRPr>
            </a:lvl1pPr>
            <a:lvl2pPr marR="0" lvl="1" algn="ctr" rtl="0">
              <a:lnSpc>
                <a:spcPct val="100000"/>
              </a:lnSpc>
              <a:spcBef>
                <a:spcPts val="0"/>
              </a:spcBef>
              <a:spcAft>
                <a:spcPts val="0"/>
              </a:spcAft>
              <a:buClr>
                <a:schemeClr val="lt1"/>
              </a:buClr>
              <a:buSzPts val="2800"/>
              <a:buFont typeface="Gill Sans"/>
              <a:buNone/>
              <a:defRPr sz="2800" b="0" i="0" u="none" strike="noStrike" cap="none">
                <a:solidFill>
                  <a:schemeClr val="lt1"/>
                </a:solidFill>
                <a:latin typeface="Gill Sans"/>
                <a:ea typeface="Gill Sans"/>
                <a:cs typeface="Gill Sans"/>
                <a:sym typeface="Gill Sans"/>
              </a:defRPr>
            </a:lvl2pPr>
            <a:lvl3pPr marR="0" lvl="2" algn="ctr" rtl="0">
              <a:lnSpc>
                <a:spcPct val="100000"/>
              </a:lnSpc>
              <a:spcBef>
                <a:spcPts val="0"/>
              </a:spcBef>
              <a:spcAft>
                <a:spcPts val="0"/>
              </a:spcAft>
              <a:buClr>
                <a:schemeClr val="lt1"/>
              </a:buClr>
              <a:buSzPts val="2400"/>
              <a:buFont typeface="Gill Sans"/>
              <a:buNone/>
              <a:defRPr sz="2400" b="0" i="0" u="none" strike="noStrike" cap="none">
                <a:solidFill>
                  <a:schemeClr val="lt1"/>
                </a:solidFill>
                <a:latin typeface="Gill Sans"/>
                <a:ea typeface="Gill Sans"/>
                <a:cs typeface="Gill Sans"/>
                <a:sym typeface="Gill Sans"/>
              </a:defRPr>
            </a:lvl3pPr>
            <a:lvl4pPr marR="0" lvl="3"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4pPr>
            <a:lvl5pPr marR="0" lvl="4"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5pPr>
            <a:lvl6pPr marR="0" lvl="5"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6pPr>
            <a:lvl7pPr marR="0" lvl="6"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7pPr>
            <a:lvl8pPr marR="0" lvl="7"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8pPr>
            <a:lvl9pPr marR="0" lvl="8"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9pPr>
          </a:lstStyle>
          <a:p>
            <a:endParaRPr/>
          </a:p>
        </p:txBody>
      </p:sp>
      <p:sp>
        <p:nvSpPr>
          <p:cNvPr id="19" name="Google Shape;19;p36"/>
          <p:cNvSpPr txBox="1">
            <a:spLocks noGrp="1"/>
          </p:cNvSpPr>
          <p:nvPr>
            <p:ph type="body" idx="1"/>
          </p:nvPr>
        </p:nvSpPr>
        <p:spPr>
          <a:xfrm>
            <a:off x="2549525" y="7634288"/>
            <a:ext cx="7802563" cy="1144587"/>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chemeClr val="lt1"/>
              </a:buClr>
              <a:buSzPts val="1400"/>
              <a:buFont typeface="Gill Sans"/>
              <a:buNone/>
              <a:defRPr sz="1400" b="0"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chemeClr val="lt1"/>
              </a:buClr>
              <a:buSzPts val="1200"/>
              <a:buFont typeface="Gill Sans"/>
              <a:buNone/>
              <a:defRPr sz="1200" b="0"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chemeClr val="lt1"/>
              </a:buClr>
              <a:buSzPts val="1000"/>
              <a:buFont typeface="Gill Sans"/>
              <a:buNone/>
              <a:defRPr sz="1000" b="0"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chemeClr val="lt1"/>
              </a:buClr>
              <a:buSzPts val="900"/>
              <a:buFont typeface="Gill Sans"/>
              <a:buNone/>
              <a:defRPr sz="900" b="0"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chemeClr val="lt1"/>
              </a:buClr>
              <a:buSzPts val="900"/>
              <a:buFont typeface="Gill Sans"/>
              <a:buNone/>
              <a:defRPr sz="900" b="0"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chemeClr val="lt1"/>
              </a:buClr>
              <a:buSzPts val="900"/>
              <a:buFont typeface="Gill Sans"/>
              <a:buNone/>
              <a:defRPr sz="900" b="0"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chemeClr val="lt1"/>
              </a:buClr>
              <a:buSzPts val="900"/>
              <a:buFont typeface="Gill Sans"/>
              <a:buNone/>
              <a:defRPr sz="900" b="0"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chemeClr val="lt1"/>
              </a:buClr>
              <a:buSzPts val="900"/>
              <a:buFont typeface="Gill Sans"/>
              <a:buNone/>
              <a:defRPr sz="900" b="0"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chemeClr val="lt1"/>
              </a:buClr>
              <a:buSzPts val="900"/>
              <a:buFont typeface="Gill Sans"/>
              <a:buNone/>
              <a:defRPr sz="900" b="0" i="0" u="none" strike="noStrike" cap="none">
                <a:solidFill>
                  <a:schemeClr val="lt1"/>
                </a:solidFill>
                <a:latin typeface="Gill Sans"/>
                <a:ea typeface="Gill Sans"/>
                <a:cs typeface="Gill Sans"/>
                <a:sym typeface="Gill Sans"/>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BJECT_WITH_CAPTION_TEXT" type="objTx">
  <p:cSld name="OBJECT_WITH_CAPTION_TEXT">
    <p:spTree>
      <p:nvGrpSpPr>
        <p:cNvPr id="1" name="Shape 20"/>
        <p:cNvGrpSpPr/>
        <p:nvPr/>
      </p:nvGrpSpPr>
      <p:grpSpPr>
        <a:xfrm>
          <a:off x="0" y="0"/>
          <a:ext cx="0" cy="0"/>
          <a:chOff x="0" y="0"/>
          <a:chExt cx="0" cy="0"/>
        </a:xfrm>
      </p:grpSpPr>
      <p:sp>
        <p:nvSpPr>
          <p:cNvPr id="21" name="Google Shape;21;p37"/>
          <p:cNvSpPr txBox="1">
            <a:spLocks noGrp="1"/>
          </p:cNvSpPr>
          <p:nvPr>
            <p:ph type="title"/>
          </p:nvPr>
        </p:nvSpPr>
        <p:spPr>
          <a:xfrm>
            <a:off x="650875" y="388938"/>
            <a:ext cx="4278313" cy="1652587"/>
          </a:xfrm>
          <a:prstGeom prst="rect">
            <a:avLst/>
          </a:prstGeom>
          <a:noFill/>
          <a:ln>
            <a:noFill/>
          </a:ln>
        </p:spPr>
        <p:txBody>
          <a:bodyPr spcFirstLastPara="1" wrap="square" lIns="50800" tIns="50800" rIns="50800" bIns="508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2" name="Google Shape;22;p37"/>
          <p:cNvSpPr txBox="1">
            <a:spLocks noGrp="1"/>
          </p:cNvSpPr>
          <p:nvPr>
            <p:ph type="body" idx="1"/>
          </p:nvPr>
        </p:nvSpPr>
        <p:spPr>
          <a:xfrm>
            <a:off x="5084763" y="388938"/>
            <a:ext cx="7269162" cy="832326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000000"/>
              </a:buClr>
              <a:buSzPts val="1400"/>
              <a:buFont typeface="Arial"/>
              <a:buNone/>
              <a:defRPr sz="3200" b="0"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rgbClr val="000000"/>
              </a:buClr>
              <a:buSzPts val="1400"/>
              <a:buFont typeface="Arial"/>
              <a:buNone/>
              <a:defRPr sz="2800" b="0"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rgbClr val="000000"/>
              </a:buClr>
              <a:buSzPts val="1400"/>
              <a:buFont typeface="Arial"/>
              <a:buNone/>
              <a:defRPr sz="2000" b="0"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rgbClr val="000000"/>
              </a:buClr>
              <a:buSzPts val="1400"/>
              <a:buFont typeface="Arial"/>
              <a:buNone/>
              <a:defRPr sz="2000" b="0"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rgbClr val="000000"/>
              </a:buClr>
              <a:buSzPts val="1400"/>
              <a:buFont typeface="Arial"/>
              <a:buNone/>
              <a:defRPr sz="2000" b="0"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rgbClr val="000000"/>
              </a:buClr>
              <a:buSzPts val="1400"/>
              <a:buFont typeface="Arial"/>
              <a:buNone/>
              <a:defRPr sz="2000" b="0"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rgbClr val="000000"/>
              </a:buClr>
              <a:buSzPts val="1400"/>
              <a:buFont typeface="Arial"/>
              <a:buNone/>
              <a:defRPr sz="2000" b="0"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rgbClr val="000000"/>
              </a:buClr>
              <a:buSzPts val="1400"/>
              <a:buFont typeface="Arial"/>
              <a:buNone/>
              <a:defRPr sz="2000" b="0" i="0" u="none" strike="noStrike" cap="none">
                <a:solidFill>
                  <a:schemeClr val="lt1"/>
                </a:solidFill>
                <a:latin typeface="Gill Sans"/>
                <a:ea typeface="Gill Sans"/>
                <a:cs typeface="Gill Sans"/>
                <a:sym typeface="Gill Sans"/>
              </a:defRPr>
            </a:lvl9pPr>
          </a:lstStyle>
          <a:p>
            <a:endParaRPr/>
          </a:p>
        </p:txBody>
      </p:sp>
      <p:sp>
        <p:nvSpPr>
          <p:cNvPr id="23" name="Google Shape;23;p37"/>
          <p:cNvSpPr txBox="1">
            <a:spLocks noGrp="1"/>
          </p:cNvSpPr>
          <p:nvPr>
            <p:ph type="body" idx="2"/>
          </p:nvPr>
        </p:nvSpPr>
        <p:spPr>
          <a:xfrm>
            <a:off x="650875" y="2041525"/>
            <a:ext cx="4278313" cy="667067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chemeClr val="lt1"/>
              </a:buClr>
              <a:buSzPts val="1400"/>
              <a:buFont typeface="Gill Sans"/>
              <a:buNone/>
              <a:defRPr sz="1400" b="0"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chemeClr val="lt1"/>
              </a:buClr>
              <a:buSzPts val="1200"/>
              <a:buFont typeface="Gill Sans"/>
              <a:buNone/>
              <a:defRPr sz="1200" b="0"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chemeClr val="lt1"/>
              </a:buClr>
              <a:buSzPts val="1000"/>
              <a:buFont typeface="Gill Sans"/>
              <a:buNone/>
              <a:defRPr sz="1000" b="0"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chemeClr val="lt1"/>
              </a:buClr>
              <a:buSzPts val="900"/>
              <a:buFont typeface="Gill Sans"/>
              <a:buNone/>
              <a:defRPr sz="900" b="0"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chemeClr val="lt1"/>
              </a:buClr>
              <a:buSzPts val="900"/>
              <a:buFont typeface="Gill Sans"/>
              <a:buNone/>
              <a:defRPr sz="900" b="0"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chemeClr val="lt1"/>
              </a:buClr>
              <a:buSzPts val="900"/>
              <a:buFont typeface="Gill Sans"/>
              <a:buNone/>
              <a:defRPr sz="900" b="0"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chemeClr val="lt1"/>
              </a:buClr>
              <a:buSzPts val="900"/>
              <a:buFont typeface="Gill Sans"/>
              <a:buNone/>
              <a:defRPr sz="900" b="0"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chemeClr val="lt1"/>
              </a:buClr>
              <a:buSzPts val="900"/>
              <a:buFont typeface="Gill Sans"/>
              <a:buNone/>
              <a:defRPr sz="900" b="0"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chemeClr val="lt1"/>
              </a:buClr>
              <a:buSzPts val="900"/>
              <a:buFont typeface="Gill Sans"/>
              <a:buNone/>
              <a:defRPr sz="900" b="0" i="0" u="none" strike="noStrike" cap="none">
                <a:solidFill>
                  <a:schemeClr val="lt1"/>
                </a:solidFill>
                <a:latin typeface="Gill Sans"/>
                <a:ea typeface="Gill Sans"/>
                <a:cs typeface="Gill Sans"/>
                <a:sym typeface="Gill Sans"/>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_ONLY" type="titleOnly">
  <p:cSld name="TITLE_ONLY">
    <p:spTree>
      <p:nvGrpSpPr>
        <p:cNvPr id="1" name="Shape 25"/>
        <p:cNvGrpSpPr/>
        <p:nvPr/>
      </p:nvGrpSpPr>
      <p:grpSpPr>
        <a:xfrm>
          <a:off x="0" y="0"/>
          <a:ext cx="0" cy="0"/>
          <a:chOff x="0" y="0"/>
          <a:chExt cx="0" cy="0"/>
        </a:xfrm>
      </p:grpSpPr>
      <p:sp>
        <p:nvSpPr>
          <p:cNvPr id="26" name="Google Shape;26;p39"/>
          <p:cNvSpPr txBox="1">
            <a:spLocks noGrp="1"/>
          </p:cNvSpPr>
          <p:nvPr>
            <p:ph type="title"/>
          </p:nvPr>
        </p:nvSpPr>
        <p:spPr>
          <a:xfrm>
            <a:off x="1270000" y="7366000"/>
            <a:ext cx="10464800" cy="1701800"/>
          </a:xfrm>
          <a:prstGeom prst="rect">
            <a:avLst/>
          </a:prstGeom>
          <a:noFill/>
          <a:ln>
            <a:noFill/>
          </a:ln>
        </p:spPr>
        <p:txBody>
          <a:bodyPr spcFirstLastPara="1" wrap="square" lIns="50800" tIns="50800" rIns="50800" bIns="508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_OBJECTS_WITH_TEXT" type="twoTxTwoObj">
  <p:cSld name="TWO_OBJECTS_WITH_TEXT">
    <p:spTree>
      <p:nvGrpSpPr>
        <p:cNvPr id="1" name="Shape 27"/>
        <p:cNvGrpSpPr/>
        <p:nvPr/>
      </p:nvGrpSpPr>
      <p:grpSpPr>
        <a:xfrm>
          <a:off x="0" y="0"/>
          <a:ext cx="0" cy="0"/>
          <a:chOff x="0" y="0"/>
          <a:chExt cx="0" cy="0"/>
        </a:xfrm>
      </p:grpSpPr>
      <p:sp>
        <p:nvSpPr>
          <p:cNvPr id="28" name="Google Shape;28;p40"/>
          <p:cNvSpPr txBox="1">
            <a:spLocks noGrp="1"/>
          </p:cNvSpPr>
          <p:nvPr>
            <p:ph type="title"/>
          </p:nvPr>
        </p:nvSpPr>
        <p:spPr>
          <a:xfrm>
            <a:off x="650875" y="390525"/>
            <a:ext cx="11703050" cy="1625600"/>
          </a:xfrm>
          <a:prstGeom prst="rect">
            <a:avLst/>
          </a:prstGeom>
          <a:noFill/>
          <a:ln>
            <a:noFill/>
          </a:ln>
        </p:spPr>
        <p:txBody>
          <a:bodyPr spcFirstLastPara="1" wrap="square" lIns="50800" tIns="50800" rIns="50800" bIns="508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40"/>
          <p:cNvSpPr txBox="1">
            <a:spLocks noGrp="1"/>
          </p:cNvSpPr>
          <p:nvPr>
            <p:ph type="body" idx="1"/>
          </p:nvPr>
        </p:nvSpPr>
        <p:spPr>
          <a:xfrm>
            <a:off x="650875" y="2182813"/>
            <a:ext cx="5745163" cy="909637"/>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100000"/>
              </a:lnSpc>
              <a:spcBef>
                <a:spcPts val="0"/>
              </a:spcBef>
              <a:spcAft>
                <a:spcPts val="0"/>
              </a:spcAft>
              <a:buClr>
                <a:schemeClr val="lt1"/>
              </a:buClr>
              <a:buSzPts val="2400"/>
              <a:buFont typeface="Gill Sans"/>
              <a:buNone/>
              <a:defRPr sz="2400" b="1"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chemeClr val="lt1"/>
              </a:buClr>
              <a:buSzPts val="2000"/>
              <a:buFont typeface="Gill Sans"/>
              <a:buNone/>
              <a:defRPr sz="2000" b="1"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chemeClr val="lt1"/>
              </a:buClr>
              <a:buSzPts val="1800"/>
              <a:buFont typeface="Gill Sans"/>
              <a:buNone/>
              <a:defRPr sz="1800" b="1"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chemeClr val="lt1"/>
              </a:buClr>
              <a:buSzPts val="1600"/>
              <a:buFont typeface="Gill Sans"/>
              <a:buNone/>
              <a:defRPr sz="1600" b="1"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chemeClr val="lt1"/>
              </a:buClr>
              <a:buSzPts val="1600"/>
              <a:buFont typeface="Gill Sans"/>
              <a:buNone/>
              <a:defRPr sz="1600" b="1"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chemeClr val="lt1"/>
              </a:buClr>
              <a:buSzPts val="1600"/>
              <a:buFont typeface="Gill Sans"/>
              <a:buNone/>
              <a:defRPr sz="1600" b="1"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chemeClr val="lt1"/>
              </a:buClr>
              <a:buSzPts val="1600"/>
              <a:buFont typeface="Gill Sans"/>
              <a:buNone/>
              <a:defRPr sz="1600" b="1"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chemeClr val="lt1"/>
              </a:buClr>
              <a:buSzPts val="1600"/>
              <a:buFont typeface="Gill Sans"/>
              <a:buNone/>
              <a:defRPr sz="1600" b="1"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chemeClr val="lt1"/>
              </a:buClr>
              <a:buSzPts val="1600"/>
              <a:buFont typeface="Gill Sans"/>
              <a:buNone/>
              <a:defRPr sz="1600" b="1" i="0" u="none" strike="noStrike" cap="none">
                <a:solidFill>
                  <a:schemeClr val="lt1"/>
                </a:solidFill>
                <a:latin typeface="Gill Sans"/>
                <a:ea typeface="Gill Sans"/>
                <a:cs typeface="Gill Sans"/>
                <a:sym typeface="Gill Sans"/>
              </a:defRPr>
            </a:lvl9pPr>
          </a:lstStyle>
          <a:p>
            <a:endParaRPr/>
          </a:p>
        </p:txBody>
      </p:sp>
      <p:sp>
        <p:nvSpPr>
          <p:cNvPr id="30" name="Google Shape;30;p40"/>
          <p:cNvSpPr txBox="1">
            <a:spLocks noGrp="1"/>
          </p:cNvSpPr>
          <p:nvPr>
            <p:ph type="body" idx="2"/>
          </p:nvPr>
        </p:nvSpPr>
        <p:spPr>
          <a:xfrm>
            <a:off x="650875" y="3092450"/>
            <a:ext cx="5745163" cy="561975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rgbClr val="000000"/>
              </a:buClr>
              <a:buSzPts val="1400"/>
              <a:buFont typeface="Arial"/>
              <a:buNone/>
              <a:defRPr sz="2000" b="0"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Gill Sans"/>
                <a:ea typeface="Gill Sans"/>
                <a:cs typeface="Gill Sans"/>
                <a:sym typeface="Gill Sans"/>
              </a:defRPr>
            </a:lvl9pPr>
          </a:lstStyle>
          <a:p>
            <a:endParaRPr/>
          </a:p>
        </p:txBody>
      </p:sp>
      <p:sp>
        <p:nvSpPr>
          <p:cNvPr id="31" name="Google Shape;31;p40"/>
          <p:cNvSpPr txBox="1">
            <a:spLocks noGrp="1"/>
          </p:cNvSpPr>
          <p:nvPr>
            <p:ph type="body" idx="3"/>
          </p:nvPr>
        </p:nvSpPr>
        <p:spPr>
          <a:xfrm>
            <a:off x="6605588" y="2182813"/>
            <a:ext cx="5748337" cy="909637"/>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100000"/>
              </a:lnSpc>
              <a:spcBef>
                <a:spcPts val="0"/>
              </a:spcBef>
              <a:spcAft>
                <a:spcPts val="0"/>
              </a:spcAft>
              <a:buClr>
                <a:schemeClr val="lt1"/>
              </a:buClr>
              <a:buSzPts val="2400"/>
              <a:buFont typeface="Gill Sans"/>
              <a:buNone/>
              <a:defRPr sz="2400" b="1"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chemeClr val="lt1"/>
              </a:buClr>
              <a:buSzPts val="2000"/>
              <a:buFont typeface="Gill Sans"/>
              <a:buNone/>
              <a:defRPr sz="2000" b="1"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chemeClr val="lt1"/>
              </a:buClr>
              <a:buSzPts val="1800"/>
              <a:buFont typeface="Gill Sans"/>
              <a:buNone/>
              <a:defRPr sz="1800" b="1"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chemeClr val="lt1"/>
              </a:buClr>
              <a:buSzPts val="1600"/>
              <a:buFont typeface="Gill Sans"/>
              <a:buNone/>
              <a:defRPr sz="1600" b="1"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chemeClr val="lt1"/>
              </a:buClr>
              <a:buSzPts val="1600"/>
              <a:buFont typeface="Gill Sans"/>
              <a:buNone/>
              <a:defRPr sz="1600" b="1"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chemeClr val="lt1"/>
              </a:buClr>
              <a:buSzPts val="1600"/>
              <a:buFont typeface="Gill Sans"/>
              <a:buNone/>
              <a:defRPr sz="1600" b="1"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chemeClr val="lt1"/>
              </a:buClr>
              <a:buSzPts val="1600"/>
              <a:buFont typeface="Gill Sans"/>
              <a:buNone/>
              <a:defRPr sz="1600" b="1"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chemeClr val="lt1"/>
              </a:buClr>
              <a:buSzPts val="1600"/>
              <a:buFont typeface="Gill Sans"/>
              <a:buNone/>
              <a:defRPr sz="1600" b="1"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chemeClr val="lt1"/>
              </a:buClr>
              <a:buSzPts val="1600"/>
              <a:buFont typeface="Gill Sans"/>
              <a:buNone/>
              <a:defRPr sz="1600" b="1" i="0" u="none" strike="noStrike" cap="none">
                <a:solidFill>
                  <a:schemeClr val="lt1"/>
                </a:solidFill>
                <a:latin typeface="Gill Sans"/>
                <a:ea typeface="Gill Sans"/>
                <a:cs typeface="Gill Sans"/>
                <a:sym typeface="Gill Sans"/>
              </a:defRPr>
            </a:lvl9pPr>
          </a:lstStyle>
          <a:p>
            <a:endParaRPr/>
          </a:p>
        </p:txBody>
      </p:sp>
      <p:sp>
        <p:nvSpPr>
          <p:cNvPr id="32" name="Google Shape;32;p40"/>
          <p:cNvSpPr txBox="1">
            <a:spLocks noGrp="1"/>
          </p:cNvSpPr>
          <p:nvPr>
            <p:ph type="body" idx="4"/>
          </p:nvPr>
        </p:nvSpPr>
        <p:spPr>
          <a:xfrm>
            <a:off x="6605588" y="3092450"/>
            <a:ext cx="5748337" cy="561975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rgbClr val="000000"/>
              </a:buClr>
              <a:buSzPts val="1400"/>
              <a:buFont typeface="Arial"/>
              <a:buNone/>
              <a:defRPr sz="2000" b="0"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Gill Sans"/>
                <a:ea typeface="Gill Sans"/>
                <a:cs typeface="Gill Sans"/>
                <a:sym typeface="Gill Sans"/>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_OBJECTS" type="twoObj">
  <p:cSld name="TWO_OBJECTS">
    <p:spTree>
      <p:nvGrpSpPr>
        <p:cNvPr id="1" name="Shape 33"/>
        <p:cNvGrpSpPr/>
        <p:nvPr/>
      </p:nvGrpSpPr>
      <p:grpSpPr>
        <a:xfrm>
          <a:off x="0" y="0"/>
          <a:ext cx="0" cy="0"/>
          <a:chOff x="0" y="0"/>
          <a:chExt cx="0" cy="0"/>
        </a:xfrm>
      </p:grpSpPr>
      <p:sp>
        <p:nvSpPr>
          <p:cNvPr id="34" name="Google Shape;34;p41"/>
          <p:cNvSpPr txBox="1">
            <a:spLocks noGrp="1"/>
          </p:cNvSpPr>
          <p:nvPr>
            <p:ph type="title"/>
          </p:nvPr>
        </p:nvSpPr>
        <p:spPr>
          <a:xfrm>
            <a:off x="1270000" y="7366000"/>
            <a:ext cx="10464800" cy="1701800"/>
          </a:xfrm>
          <a:prstGeom prst="rect">
            <a:avLst/>
          </a:prstGeom>
          <a:noFill/>
          <a:ln>
            <a:noFill/>
          </a:ln>
        </p:spPr>
        <p:txBody>
          <a:bodyPr spcFirstLastPara="1" wrap="square" lIns="50800" tIns="50800" rIns="50800" bIns="508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 name="Google Shape;35;p41"/>
          <p:cNvSpPr txBox="1">
            <a:spLocks noGrp="1"/>
          </p:cNvSpPr>
          <p:nvPr>
            <p:ph type="body" idx="1"/>
          </p:nvPr>
        </p:nvSpPr>
        <p:spPr>
          <a:xfrm>
            <a:off x="650875" y="2276475"/>
            <a:ext cx="5775325" cy="643572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000000"/>
              </a:buClr>
              <a:buSzPts val="1400"/>
              <a:buFont typeface="Arial"/>
              <a:buNone/>
              <a:defRPr sz="2800" b="0"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rgbClr val="000000"/>
              </a:buClr>
              <a:buSzPts val="1400"/>
              <a:buFont typeface="Arial"/>
              <a:buNone/>
              <a:defRPr sz="2000" b="0"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9pPr>
          </a:lstStyle>
          <a:p>
            <a:endParaRPr/>
          </a:p>
        </p:txBody>
      </p:sp>
      <p:sp>
        <p:nvSpPr>
          <p:cNvPr id="36" name="Google Shape;36;p41"/>
          <p:cNvSpPr txBox="1">
            <a:spLocks noGrp="1"/>
          </p:cNvSpPr>
          <p:nvPr>
            <p:ph type="body" idx="2"/>
          </p:nvPr>
        </p:nvSpPr>
        <p:spPr>
          <a:xfrm>
            <a:off x="6578600" y="2276475"/>
            <a:ext cx="5775325" cy="643572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000000"/>
              </a:buClr>
              <a:buSzPts val="1400"/>
              <a:buFont typeface="Arial"/>
              <a:buNone/>
              <a:defRPr sz="2800" b="0"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rgbClr val="000000"/>
              </a:buClr>
              <a:buSzPts val="1400"/>
              <a:buFont typeface="Arial"/>
              <a:buNone/>
              <a:defRPr sz="2000" b="0"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_HEADER" type="secHead">
  <p:cSld name="SECTION_HEADER">
    <p:spTree>
      <p:nvGrpSpPr>
        <p:cNvPr id="1" name="Shape 37"/>
        <p:cNvGrpSpPr/>
        <p:nvPr/>
      </p:nvGrpSpPr>
      <p:grpSpPr>
        <a:xfrm>
          <a:off x="0" y="0"/>
          <a:ext cx="0" cy="0"/>
          <a:chOff x="0" y="0"/>
          <a:chExt cx="0" cy="0"/>
        </a:xfrm>
      </p:grpSpPr>
      <p:sp>
        <p:nvSpPr>
          <p:cNvPr id="38" name="Google Shape;38;p42"/>
          <p:cNvSpPr txBox="1">
            <a:spLocks noGrp="1"/>
          </p:cNvSpPr>
          <p:nvPr>
            <p:ph type="title"/>
          </p:nvPr>
        </p:nvSpPr>
        <p:spPr>
          <a:xfrm>
            <a:off x="1027113" y="6267450"/>
            <a:ext cx="11053762" cy="1936750"/>
          </a:xfrm>
          <a:prstGeom prst="rect">
            <a:avLst/>
          </a:prstGeom>
          <a:noFill/>
          <a:ln>
            <a:noFill/>
          </a:ln>
        </p:spPr>
        <p:txBody>
          <a:bodyPr spcFirstLastPara="1" wrap="square" lIns="50800" tIns="50800" rIns="50800" bIns="508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9" name="Google Shape;39;p42"/>
          <p:cNvSpPr txBox="1">
            <a:spLocks noGrp="1"/>
          </p:cNvSpPr>
          <p:nvPr>
            <p:ph type="body" idx="1"/>
          </p:nvPr>
        </p:nvSpPr>
        <p:spPr>
          <a:xfrm>
            <a:off x="1027113" y="4133850"/>
            <a:ext cx="11053762" cy="2133600"/>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chemeClr val="lt1"/>
              </a:buClr>
              <a:buSzPts val="1800"/>
              <a:buFont typeface="Gill Sans"/>
              <a:buNone/>
              <a:defRPr sz="1800" b="0"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chemeClr val="lt1"/>
              </a:buClr>
              <a:buSzPts val="1600"/>
              <a:buFont typeface="Gill Sans"/>
              <a:buNone/>
              <a:defRPr sz="1600" b="0"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chemeClr val="lt1"/>
              </a:buClr>
              <a:buSzPts val="1400"/>
              <a:buFont typeface="Gill Sans"/>
              <a:buNone/>
              <a:defRPr sz="1400" b="0"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chemeClr val="lt1"/>
              </a:buClr>
              <a:buSzPts val="1400"/>
              <a:buFont typeface="Gill Sans"/>
              <a:buNone/>
              <a:defRPr sz="1400" b="0"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chemeClr val="lt1"/>
              </a:buClr>
              <a:buSzPts val="1400"/>
              <a:buFont typeface="Gill Sans"/>
              <a:buNone/>
              <a:defRPr sz="1400" b="0"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chemeClr val="lt1"/>
              </a:buClr>
              <a:buSzPts val="1400"/>
              <a:buFont typeface="Gill Sans"/>
              <a:buNone/>
              <a:defRPr sz="1400" b="0"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chemeClr val="lt1"/>
              </a:buClr>
              <a:buSzPts val="1400"/>
              <a:buFont typeface="Gill Sans"/>
              <a:buNone/>
              <a:defRPr sz="1400" b="0"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chemeClr val="lt1"/>
              </a:buClr>
              <a:buSzPts val="1400"/>
              <a:buFont typeface="Gill Sans"/>
              <a:buNone/>
              <a:defRPr sz="1400" b="0" i="0" u="none" strike="noStrike" cap="none">
                <a:solidFill>
                  <a:schemeClr val="lt1"/>
                </a:solidFill>
                <a:latin typeface="Gill Sans"/>
                <a:ea typeface="Gill Sans"/>
                <a:cs typeface="Gill Sans"/>
                <a:sym typeface="Gill Sans"/>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40"/>
        <p:cNvGrpSpPr/>
        <p:nvPr/>
      </p:nvGrpSpPr>
      <p:grpSpPr>
        <a:xfrm>
          <a:off x="0" y="0"/>
          <a:ext cx="0" cy="0"/>
          <a:chOff x="0" y="0"/>
          <a:chExt cx="0" cy="0"/>
        </a:xfrm>
      </p:grpSpPr>
      <p:sp>
        <p:nvSpPr>
          <p:cNvPr id="41" name="Google Shape;41;p43"/>
          <p:cNvSpPr txBox="1">
            <a:spLocks noGrp="1"/>
          </p:cNvSpPr>
          <p:nvPr>
            <p:ph type="ctrTitle"/>
          </p:nvPr>
        </p:nvSpPr>
        <p:spPr>
          <a:xfrm>
            <a:off x="974725" y="3030538"/>
            <a:ext cx="11055350" cy="2090737"/>
          </a:xfrm>
          <a:prstGeom prst="rect">
            <a:avLst/>
          </a:prstGeom>
          <a:noFill/>
          <a:ln>
            <a:noFill/>
          </a:ln>
        </p:spPr>
        <p:txBody>
          <a:bodyPr spcFirstLastPara="1" wrap="square" lIns="50800" tIns="50800" rIns="50800" bIns="508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 name="Google Shape;42;p43"/>
          <p:cNvSpPr txBox="1">
            <a:spLocks noGrp="1"/>
          </p:cNvSpPr>
          <p:nvPr>
            <p:ph type="subTitle" idx="1"/>
          </p:nvPr>
        </p:nvSpPr>
        <p:spPr>
          <a:xfrm>
            <a:off x="1951038" y="5527675"/>
            <a:ext cx="9102725" cy="2492375"/>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lt1"/>
              </a:buClr>
              <a:buSzPts val="3600"/>
              <a:buFont typeface="Gill Sans"/>
              <a:buNone/>
              <a:defRPr sz="3600" b="0" i="0" u="none" strike="noStrike" cap="none">
                <a:solidFill>
                  <a:schemeClr val="lt1"/>
                </a:solidFill>
                <a:latin typeface="Gill Sans"/>
                <a:ea typeface="Gill Sans"/>
                <a:cs typeface="Gill Sans"/>
                <a:sym typeface="Gill Sans"/>
              </a:defRPr>
            </a:lvl1pPr>
            <a:lvl2pPr marR="0" lvl="1" algn="ctr" rtl="0">
              <a:lnSpc>
                <a:spcPct val="100000"/>
              </a:lnSpc>
              <a:spcBef>
                <a:spcPts val="0"/>
              </a:spcBef>
              <a:spcAft>
                <a:spcPts val="0"/>
              </a:spcAft>
              <a:buClr>
                <a:schemeClr val="lt1"/>
              </a:buClr>
              <a:buSzPts val="3600"/>
              <a:buFont typeface="Gill Sans"/>
              <a:buNone/>
              <a:defRPr sz="3600" b="0" i="0" u="none" strike="noStrike" cap="none">
                <a:solidFill>
                  <a:schemeClr val="lt1"/>
                </a:solidFill>
                <a:latin typeface="Gill Sans"/>
                <a:ea typeface="Gill Sans"/>
                <a:cs typeface="Gill Sans"/>
                <a:sym typeface="Gill Sans"/>
              </a:defRPr>
            </a:lvl2pPr>
            <a:lvl3pPr marR="0" lvl="2" algn="ctr" rtl="0">
              <a:lnSpc>
                <a:spcPct val="100000"/>
              </a:lnSpc>
              <a:spcBef>
                <a:spcPts val="0"/>
              </a:spcBef>
              <a:spcAft>
                <a:spcPts val="0"/>
              </a:spcAft>
              <a:buClr>
                <a:schemeClr val="lt1"/>
              </a:buClr>
              <a:buSzPts val="3600"/>
              <a:buFont typeface="Gill Sans"/>
              <a:buNone/>
              <a:defRPr sz="3600" b="0" i="0" u="none" strike="noStrike" cap="none">
                <a:solidFill>
                  <a:schemeClr val="lt1"/>
                </a:solidFill>
                <a:latin typeface="Gill Sans"/>
                <a:ea typeface="Gill Sans"/>
                <a:cs typeface="Gill Sans"/>
                <a:sym typeface="Gill Sans"/>
              </a:defRPr>
            </a:lvl3pPr>
            <a:lvl4pPr marR="0" lvl="3" algn="ctr" rtl="0">
              <a:lnSpc>
                <a:spcPct val="100000"/>
              </a:lnSpc>
              <a:spcBef>
                <a:spcPts val="0"/>
              </a:spcBef>
              <a:spcAft>
                <a:spcPts val="0"/>
              </a:spcAft>
              <a:buClr>
                <a:schemeClr val="lt1"/>
              </a:buClr>
              <a:buSzPts val="3600"/>
              <a:buFont typeface="Gill Sans"/>
              <a:buNone/>
              <a:defRPr sz="3600" b="0" i="0" u="none" strike="noStrike" cap="none">
                <a:solidFill>
                  <a:schemeClr val="lt1"/>
                </a:solidFill>
                <a:latin typeface="Gill Sans"/>
                <a:ea typeface="Gill Sans"/>
                <a:cs typeface="Gill Sans"/>
                <a:sym typeface="Gill Sans"/>
              </a:defRPr>
            </a:lvl4pPr>
            <a:lvl5pPr marR="0" lvl="4" algn="ctr" rtl="0">
              <a:lnSpc>
                <a:spcPct val="100000"/>
              </a:lnSpc>
              <a:spcBef>
                <a:spcPts val="0"/>
              </a:spcBef>
              <a:spcAft>
                <a:spcPts val="0"/>
              </a:spcAft>
              <a:buClr>
                <a:schemeClr val="lt1"/>
              </a:buClr>
              <a:buSzPts val="3600"/>
              <a:buFont typeface="Gill Sans"/>
              <a:buNone/>
              <a:defRPr sz="3600" b="0" i="0" u="none" strike="noStrike" cap="none">
                <a:solidFill>
                  <a:schemeClr val="lt1"/>
                </a:solidFill>
                <a:latin typeface="Gill Sans"/>
                <a:ea typeface="Gill Sans"/>
                <a:cs typeface="Gill Sans"/>
                <a:sym typeface="Gill Sans"/>
              </a:defRPr>
            </a:lvl5pPr>
            <a:lvl6pPr marR="0" lvl="5" algn="ctr" rtl="0">
              <a:lnSpc>
                <a:spcPct val="100000"/>
              </a:lnSpc>
              <a:spcBef>
                <a:spcPts val="0"/>
              </a:spcBef>
              <a:spcAft>
                <a:spcPts val="0"/>
              </a:spcAft>
              <a:buClr>
                <a:schemeClr val="lt1"/>
              </a:buClr>
              <a:buSzPts val="3600"/>
              <a:buFont typeface="Gill Sans"/>
              <a:buNone/>
              <a:defRPr sz="3600" b="0" i="0" u="none" strike="noStrike" cap="none">
                <a:solidFill>
                  <a:schemeClr val="lt1"/>
                </a:solidFill>
                <a:latin typeface="Gill Sans"/>
                <a:ea typeface="Gill Sans"/>
                <a:cs typeface="Gill Sans"/>
                <a:sym typeface="Gill Sans"/>
              </a:defRPr>
            </a:lvl6pPr>
            <a:lvl7pPr marR="0" lvl="6" algn="ctr" rtl="0">
              <a:lnSpc>
                <a:spcPct val="100000"/>
              </a:lnSpc>
              <a:spcBef>
                <a:spcPts val="0"/>
              </a:spcBef>
              <a:spcAft>
                <a:spcPts val="0"/>
              </a:spcAft>
              <a:buClr>
                <a:schemeClr val="lt1"/>
              </a:buClr>
              <a:buSzPts val="3600"/>
              <a:buFont typeface="Gill Sans"/>
              <a:buNone/>
              <a:defRPr sz="3600" b="0" i="0" u="none" strike="noStrike" cap="none">
                <a:solidFill>
                  <a:schemeClr val="lt1"/>
                </a:solidFill>
                <a:latin typeface="Gill Sans"/>
                <a:ea typeface="Gill Sans"/>
                <a:cs typeface="Gill Sans"/>
                <a:sym typeface="Gill Sans"/>
              </a:defRPr>
            </a:lvl7pPr>
            <a:lvl8pPr marR="0" lvl="7" algn="ctr" rtl="0">
              <a:lnSpc>
                <a:spcPct val="100000"/>
              </a:lnSpc>
              <a:spcBef>
                <a:spcPts val="0"/>
              </a:spcBef>
              <a:spcAft>
                <a:spcPts val="0"/>
              </a:spcAft>
              <a:buClr>
                <a:schemeClr val="lt1"/>
              </a:buClr>
              <a:buSzPts val="3600"/>
              <a:buFont typeface="Gill Sans"/>
              <a:buNone/>
              <a:defRPr sz="3600" b="0" i="0" u="none" strike="noStrike" cap="none">
                <a:solidFill>
                  <a:schemeClr val="lt1"/>
                </a:solidFill>
                <a:latin typeface="Gill Sans"/>
                <a:ea typeface="Gill Sans"/>
                <a:cs typeface="Gill Sans"/>
                <a:sym typeface="Gill Sans"/>
              </a:defRPr>
            </a:lvl8pPr>
            <a:lvl9pPr marR="0" lvl="8" algn="ctr" rtl="0">
              <a:lnSpc>
                <a:spcPct val="100000"/>
              </a:lnSpc>
              <a:spcBef>
                <a:spcPts val="0"/>
              </a:spcBef>
              <a:spcAft>
                <a:spcPts val="0"/>
              </a:spcAft>
              <a:buClr>
                <a:schemeClr val="lt1"/>
              </a:buClr>
              <a:buSzPts val="3600"/>
              <a:buFont typeface="Gill Sans"/>
              <a:buNone/>
              <a:defRPr sz="3600" b="0" i="0" u="none" strike="noStrike" cap="none">
                <a:solidFill>
                  <a:schemeClr val="lt1"/>
                </a:solidFill>
                <a:latin typeface="Gill Sans"/>
                <a:ea typeface="Gill Sans"/>
                <a:cs typeface="Gill Sans"/>
                <a:sym typeface="Gill Sans"/>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BJECT" type="obj">
  <p:cSld name="OBJECT">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1270000" y="1638300"/>
            <a:ext cx="10464800" cy="3302000"/>
          </a:xfrm>
          <a:prstGeom prst="rect">
            <a:avLst/>
          </a:prstGeom>
          <a:noFill/>
          <a:ln>
            <a:noFill/>
          </a:ln>
        </p:spPr>
        <p:txBody>
          <a:bodyPr spcFirstLastPara="1" wrap="square" lIns="50800" tIns="50800" rIns="50800" bIns="50800" anchor="b"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8" name="Google Shape;48;p21"/>
          <p:cNvSpPr txBox="1">
            <a:spLocks noGrp="1"/>
          </p:cNvSpPr>
          <p:nvPr>
            <p:ph type="body" idx="1"/>
          </p:nvPr>
        </p:nvSpPr>
        <p:spPr>
          <a:xfrm>
            <a:off x="1270000" y="5029200"/>
            <a:ext cx="10464800" cy="1130300"/>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SzPts val="1400"/>
              <a:buNone/>
              <a:defRPr/>
            </a:lvl1pPr>
            <a:lvl2pPr marL="914400" lvl="1" indent="-228600" algn="ctr">
              <a:lnSpc>
                <a:spcPct val="100000"/>
              </a:lnSpc>
              <a:spcBef>
                <a:spcPts val="0"/>
              </a:spcBef>
              <a:spcAft>
                <a:spcPts val="0"/>
              </a:spcAft>
              <a:buSzPts val="1400"/>
              <a:buNone/>
              <a:defRPr/>
            </a:lvl2pPr>
            <a:lvl3pPr marL="1371600" lvl="2" indent="-228600" algn="ctr">
              <a:lnSpc>
                <a:spcPct val="100000"/>
              </a:lnSpc>
              <a:spcBef>
                <a:spcPts val="0"/>
              </a:spcBef>
              <a:spcAft>
                <a:spcPts val="0"/>
              </a:spcAft>
              <a:buSzPts val="1400"/>
              <a:buNone/>
              <a:defRPr/>
            </a:lvl3pPr>
            <a:lvl4pPr marL="1828800" lvl="3" indent="-228600" algn="ctr">
              <a:lnSpc>
                <a:spcPct val="100000"/>
              </a:lnSpc>
              <a:spcBef>
                <a:spcPts val="0"/>
              </a:spcBef>
              <a:spcAft>
                <a:spcPts val="0"/>
              </a:spcAft>
              <a:buSzPts val="1400"/>
              <a:buNone/>
              <a:defRPr/>
            </a:lvl4pPr>
            <a:lvl5pPr marL="2286000" lvl="4" indent="-228600" algn="ctr">
              <a:lnSpc>
                <a:spcPct val="100000"/>
              </a:lnSpc>
              <a:spcBef>
                <a:spcPts val="0"/>
              </a:spcBef>
              <a:spcAft>
                <a:spcPts val="0"/>
              </a:spcAft>
              <a:buSzPts val="1400"/>
              <a:buNone/>
              <a:defRPr/>
            </a:lvl5pPr>
            <a:lvl6pPr marL="2743200" lvl="5" indent="-228600" algn="ctr">
              <a:lnSpc>
                <a:spcPct val="100000"/>
              </a:lnSpc>
              <a:spcBef>
                <a:spcPts val="0"/>
              </a:spcBef>
              <a:spcAft>
                <a:spcPts val="0"/>
              </a:spcAft>
              <a:buSzPts val="1400"/>
              <a:buNone/>
              <a:defRPr/>
            </a:lvl6pPr>
            <a:lvl7pPr marL="3200400" lvl="6" indent="-228600" algn="ctr">
              <a:lnSpc>
                <a:spcPct val="100000"/>
              </a:lnSpc>
              <a:spcBef>
                <a:spcPts val="0"/>
              </a:spcBef>
              <a:spcAft>
                <a:spcPts val="0"/>
              </a:spcAft>
              <a:buSzPts val="1400"/>
              <a:buNone/>
              <a:defRPr/>
            </a:lvl7pPr>
            <a:lvl8pPr marL="3657600" lvl="7" indent="-228600" algn="ctr">
              <a:lnSpc>
                <a:spcPct val="100000"/>
              </a:lnSpc>
              <a:spcBef>
                <a:spcPts val="0"/>
              </a:spcBef>
              <a:spcAft>
                <a:spcPts val="0"/>
              </a:spcAft>
              <a:buSzPts val="1400"/>
              <a:buNone/>
              <a:defRPr/>
            </a:lvl8pPr>
            <a:lvl9pPr marL="4114800" lvl="8" indent="-228600"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_TITLE_AND_VERTICAL_TEXT" type="vertTitleAndTx">
  <p:cSld name="VERTICAL_TITLE_AND_VERTICAL_TEXT">
    <p:spTree>
      <p:nvGrpSpPr>
        <p:cNvPr id="1" name="Shape 49"/>
        <p:cNvGrpSpPr/>
        <p:nvPr/>
      </p:nvGrpSpPr>
      <p:grpSpPr>
        <a:xfrm>
          <a:off x="0" y="0"/>
          <a:ext cx="0" cy="0"/>
          <a:chOff x="0" y="0"/>
          <a:chExt cx="0" cy="0"/>
        </a:xfrm>
      </p:grpSpPr>
      <p:sp>
        <p:nvSpPr>
          <p:cNvPr id="50" name="Google Shape;50;p24"/>
          <p:cNvSpPr txBox="1">
            <a:spLocks noGrp="1"/>
          </p:cNvSpPr>
          <p:nvPr>
            <p:ph type="title"/>
          </p:nvPr>
        </p:nvSpPr>
        <p:spPr>
          <a:xfrm rot="5400000">
            <a:off x="8166100" y="2590800"/>
            <a:ext cx="4521200" cy="2616200"/>
          </a:xfrm>
          <a:prstGeom prst="rect">
            <a:avLst/>
          </a:prstGeom>
          <a:noFill/>
          <a:ln>
            <a:noFill/>
          </a:ln>
        </p:spPr>
        <p:txBody>
          <a:bodyPr spcFirstLastPara="1" wrap="square" lIns="50800" tIns="50800" rIns="50800" bIns="50800" anchor="b"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24"/>
          <p:cNvSpPr txBox="1">
            <a:spLocks noGrp="1"/>
          </p:cNvSpPr>
          <p:nvPr>
            <p:ph type="body" idx="1"/>
          </p:nvPr>
        </p:nvSpPr>
        <p:spPr>
          <a:xfrm rot="5400000">
            <a:off x="2857500" y="50800"/>
            <a:ext cx="4521200" cy="7696200"/>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SzPts val="1400"/>
              <a:buNone/>
              <a:defRPr/>
            </a:lvl1pPr>
            <a:lvl2pPr marL="914400" lvl="1" indent="-228600" algn="ctr">
              <a:lnSpc>
                <a:spcPct val="100000"/>
              </a:lnSpc>
              <a:spcBef>
                <a:spcPts val="0"/>
              </a:spcBef>
              <a:spcAft>
                <a:spcPts val="0"/>
              </a:spcAft>
              <a:buSzPts val="1400"/>
              <a:buNone/>
              <a:defRPr/>
            </a:lvl2pPr>
            <a:lvl3pPr marL="1371600" lvl="2" indent="-228600" algn="ctr">
              <a:lnSpc>
                <a:spcPct val="100000"/>
              </a:lnSpc>
              <a:spcBef>
                <a:spcPts val="0"/>
              </a:spcBef>
              <a:spcAft>
                <a:spcPts val="0"/>
              </a:spcAft>
              <a:buSzPts val="1400"/>
              <a:buNone/>
              <a:defRPr/>
            </a:lvl3pPr>
            <a:lvl4pPr marL="1828800" lvl="3" indent="-228600" algn="ctr">
              <a:lnSpc>
                <a:spcPct val="100000"/>
              </a:lnSpc>
              <a:spcBef>
                <a:spcPts val="0"/>
              </a:spcBef>
              <a:spcAft>
                <a:spcPts val="0"/>
              </a:spcAft>
              <a:buSzPts val="1400"/>
              <a:buNone/>
              <a:defRPr/>
            </a:lvl4pPr>
            <a:lvl5pPr marL="2286000" lvl="4" indent="-228600" algn="ctr">
              <a:lnSpc>
                <a:spcPct val="100000"/>
              </a:lnSpc>
              <a:spcBef>
                <a:spcPts val="0"/>
              </a:spcBef>
              <a:spcAft>
                <a:spcPts val="0"/>
              </a:spcAft>
              <a:buSzPts val="1400"/>
              <a:buNone/>
              <a:defRPr/>
            </a:lvl5pPr>
            <a:lvl6pPr marL="2743200" lvl="5" indent="-228600" algn="ctr">
              <a:lnSpc>
                <a:spcPct val="100000"/>
              </a:lnSpc>
              <a:spcBef>
                <a:spcPts val="0"/>
              </a:spcBef>
              <a:spcAft>
                <a:spcPts val="0"/>
              </a:spcAft>
              <a:buSzPts val="1400"/>
              <a:buNone/>
              <a:defRPr/>
            </a:lvl6pPr>
            <a:lvl7pPr marL="3200400" lvl="6" indent="-228600" algn="ctr">
              <a:lnSpc>
                <a:spcPct val="100000"/>
              </a:lnSpc>
              <a:spcBef>
                <a:spcPts val="0"/>
              </a:spcBef>
              <a:spcAft>
                <a:spcPts val="0"/>
              </a:spcAft>
              <a:buSzPts val="1400"/>
              <a:buNone/>
              <a:defRPr/>
            </a:lvl7pPr>
            <a:lvl8pPr marL="3657600" lvl="7" indent="-228600" algn="ctr">
              <a:lnSpc>
                <a:spcPct val="100000"/>
              </a:lnSpc>
              <a:spcBef>
                <a:spcPts val="0"/>
              </a:spcBef>
              <a:spcAft>
                <a:spcPts val="0"/>
              </a:spcAft>
              <a:buSzPts val="1400"/>
              <a:buNone/>
              <a:defRPr/>
            </a:lvl8pPr>
            <a:lvl9pPr marL="4114800" lvl="8" indent="-228600"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_TEXT" type="vertTx">
  <p:cSld name="VERTICAL_TEXT">
    <p:spTree>
      <p:nvGrpSpPr>
        <p:cNvPr id="1" name="Shape 52"/>
        <p:cNvGrpSpPr/>
        <p:nvPr/>
      </p:nvGrpSpPr>
      <p:grpSpPr>
        <a:xfrm>
          <a:off x="0" y="0"/>
          <a:ext cx="0" cy="0"/>
          <a:chOff x="0" y="0"/>
          <a:chExt cx="0" cy="0"/>
        </a:xfrm>
      </p:grpSpPr>
      <p:sp>
        <p:nvSpPr>
          <p:cNvPr id="53" name="Google Shape;53;p25"/>
          <p:cNvSpPr txBox="1">
            <a:spLocks noGrp="1"/>
          </p:cNvSpPr>
          <p:nvPr>
            <p:ph type="title"/>
          </p:nvPr>
        </p:nvSpPr>
        <p:spPr>
          <a:xfrm>
            <a:off x="1270000" y="1638300"/>
            <a:ext cx="10464800" cy="3302000"/>
          </a:xfrm>
          <a:prstGeom prst="rect">
            <a:avLst/>
          </a:prstGeom>
          <a:noFill/>
          <a:ln>
            <a:noFill/>
          </a:ln>
        </p:spPr>
        <p:txBody>
          <a:bodyPr spcFirstLastPara="1" wrap="square" lIns="50800" tIns="50800" rIns="50800" bIns="50800" anchor="b"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4" name="Google Shape;54;p25"/>
          <p:cNvSpPr txBox="1">
            <a:spLocks noGrp="1"/>
          </p:cNvSpPr>
          <p:nvPr>
            <p:ph type="body" idx="1"/>
          </p:nvPr>
        </p:nvSpPr>
        <p:spPr>
          <a:xfrm rot="5400000">
            <a:off x="5937250" y="361950"/>
            <a:ext cx="1130300" cy="10464800"/>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SzPts val="1400"/>
              <a:buNone/>
              <a:defRPr/>
            </a:lvl1pPr>
            <a:lvl2pPr marL="914400" lvl="1" indent="-228600" algn="ctr">
              <a:lnSpc>
                <a:spcPct val="100000"/>
              </a:lnSpc>
              <a:spcBef>
                <a:spcPts val="0"/>
              </a:spcBef>
              <a:spcAft>
                <a:spcPts val="0"/>
              </a:spcAft>
              <a:buSzPts val="1400"/>
              <a:buNone/>
              <a:defRPr/>
            </a:lvl2pPr>
            <a:lvl3pPr marL="1371600" lvl="2" indent="-228600" algn="ctr">
              <a:lnSpc>
                <a:spcPct val="100000"/>
              </a:lnSpc>
              <a:spcBef>
                <a:spcPts val="0"/>
              </a:spcBef>
              <a:spcAft>
                <a:spcPts val="0"/>
              </a:spcAft>
              <a:buSzPts val="1400"/>
              <a:buNone/>
              <a:defRPr/>
            </a:lvl3pPr>
            <a:lvl4pPr marL="1828800" lvl="3" indent="-228600" algn="ctr">
              <a:lnSpc>
                <a:spcPct val="100000"/>
              </a:lnSpc>
              <a:spcBef>
                <a:spcPts val="0"/>
              </a:spcBef>
              <a:spcAft>
                <a:spcPts val="0"/>
              </a:spcAft>
              <a:buSzPts val="1400"/>
              <a:buNone/>
              <a:defRPr/>
            </a:lvl4pPr>
            <a:lvl5pPr marL="2286000" lvl="4" indent="-228600" algn="ctr">
              <a:lnSpc>
                <a:spcPct val="100000"/>
              </a:lnSpc>
              <a:spcBef>
                <a:spcPts val="0"/>
              </a:spcBef>
              <a:spcAft>
                <a:spcPts val="0"/>
              </a:spcAft>
              <a:buSzPts val="1400"/>
              <a:buNone/>
              <a:defRPr/>
            </a:lvl5pPr>
            <a:lvl6pPr marL="2743200" lvl="5" indent="-228600" algn="ctr">
              <a:lnSpc>
                <a:spcPct val="100000"/>
              </a:lnSpc>
              <a:spcBef>
                <a:spcPts val="0"/>
              </a:spcBef>
              <a:spcAft>
                <a:spcPts val="0"/>
              </a:spcAft>
              <a:buSzPts val="1400"/>
              <a:buNone/>
              <a:defRPr/>
            </a:lvl6pPr>
            <a:lvl7pPr marL="3200400" lvl="6" indent="-228600" algn="ctr">
              <a:lnSpc>
                <a:spcPct val="100000"/>
              </a:lnSpc>
              <a:spcBef>
                <a:spcPts val="0"/>
              </a:spcBef>
              <a:spcAft>
                <a:spcPts val="0"/>
              </a:spcAft>
              <a:buSzPts val="1400"/>
              <a:buNone/>
              <a:defRPr/>
            </a:lvl7pPr>
            <a:lvl8pPr marL="3657600" lvl="7" indent="-228600" algn="ctr">
              <a:lnSpc>
                <a:spcPct val="100000"/>
              </a:lnSpc>
              <a:spcBef>
                <a:spcPts val="0"/>
              </a:spcBef>
              <a:spcAft>
                <a:spcPts val="0"/>
              </a:spcAft>
              <a:buSzPts val="1400"/>
              <a:buNone/>
              <a:defRPr/>
            </a:lvl8pPr>
            <a:lvl9pPr marL="4114800" lvl="8" indent="-228600"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_WITH_CAPTION_TEXT" type="picTx">
  <p:cSld name="PICTURE_WITH_CAPTION_TEXT">
    <p:spTree>
      <p:nvGrpSpPr>
        <p:cNvPr id="1" name="Shape 55"/>
        <p:cNvGrpSpPr/>
        <p:nvPr/>
      </p:nvGrpSpPr>
      <p:grpSpPr>
        <a:xfrm>
          <a:off x="0" y="0"/>
          <a:ext cx="0" cy="0"/>
          <a:chOff x="0" y="0"/>
          <a:chExt cx="0" cy="0"/>
        </a:xfrm>
      </p:grpSpPr>
      <p:sp>
        <p:nvSpPr>
          <p:cNvPr id="56" name="Google Shape;56;p26"/>
          <p:cNvSpPr txBox="1">
            <a:spLocks noGrp="1"/>
          </p:cNvSpPr>
          <p:nvPr>
            <p:ph type="title"/>
          </p:nvPr>
        </p:nvSpPr>
        <p:spPr>
          <a:xfrm>
            <a:off x="2549525" y="6827838"/>
            <a:ext cx="7802563" cy="806450"/>
          </a:xfrm>
          <a:prstGeom prst="rect">
            <a:avLst/>
          </a:prstGeom>
          <a:noFill/>
          <a:ln>
            <a:noFill/>
          </a:ln>
        </p:spPr>
        <p:txBody>
          <a:bodyPr spcFirstLastPara="1" wrap="square" lIns="50800" tIns="50800" rIns="50800" bIns="508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7" name="Google Shape;57;p26"/>
          <p:cNvSpPr>
            <a:spLocks noGrp="1"/>
          </p:cNvSpPr>
          <p:nvPr>
            <p:ph type="pic" idx="2"/>
          </p:nvPr>
        </p:nvSpPr>
        <p:spPr>
          <a:xfrm>
            <a:off x="2549525" y="871538"/>
            <a:ext cx="7802563" cy="5851525"/>
          </a:xfrm>
          <a:prstGeom prst="rect">
            <a:avLst/>
          </a:prstGeom>
          <a:noFill/>
          <a:ln>
            <a:noFill/>
          </a:ln>
        </p:spPr>
        <p:txBody>
          <a:bodyPr spcFirstLastPara="1" wrap="square" lIns="50800" tIns="50800" rIns="50800" bIns="50800" anchor="t" anchorCtr="0">
            <a:noAutofit/>
          </a:bodyPr>
          <a:lstStyle>
            <a:lvl1pPr marR="0" lvl="0" algn="ctr" rtl="0">
              <a:lnSpc>
                <a:spcPct val="100000"/>
              </a:lnSpc>
              <a:spcBef>
                <a:spcPts val="0"/>
              </a:spcBef>
              <a:spcAft>
                <a:spcPts val="0"/>
              </a:spcAft>
              <a:buClr>
                <a:schemeClr val="lt1"/>
              </a:buClr>
              <a:buSzPts val="3200"/>
              <a:buFont typeface="Gill Sans"/>
              <a:buNone/>
              <a:defRPr sz="3200" b="0" i="0" u="none" strike="noStrike" cap="none">
                <a:solidFill>
                  <a:schemeClr val="lt1"/>
                </a:solidFill>
                <a:latin typeface="Gill Sans"/>
                <a:ea typeface="Gill Sans"/>
                <a:cs typeface="Gill Sans"/>
                <a:sym typeface="Gill Sans"/>
              </a:defRPr>
            </a:lvl1pPr>
            <a:lvl2pPr marR="0" lvl="1" algn="ctr" rtl="0">
              <a:lnSpc>
                <a:spcPct val="100000"/>
              </a:lnSpc>
              <a:spcBef>
                <a:spcPts val="0"/>
              </a:spcBef>
              <a:spcAft>
                <a:spcPts val="0"/>
              </a:spcAft>
              <a:buClr>
                <a:schemeClr val="lt1"/>
              </a:buClr>
              <a:buSzPts val="2800"/>
              <a:buFont typeface="Gill Sans"/>
              <a:buNone/>
              <a:defRPr sz="2800" b="0" i="0" u="none" strike="noStrike" cap="none">
                <a:solidFill>
                  <a:schemeClr val="lt1"/>
                </a:solidFill>
                <a:latin typeface="Gill Sans"/>
                <a:ea typeface="Gill Sans"/>
                <a:cs typeface="Gill Sans"/>
                <a:sym typeface="Gill Sans"/>
              </a:defRPr>
            </a:lvl2pPr>
            <a:lvl3pPr marR="0" lvl="2" algn="ctr" rtl="0">
              <a:lnSpc>
                <a:spcPct val="100000"/>
              </a:lnSpc>
              <a:spcBef>
                <a:spcPts val="0"/>
              </a:spcBef>
              <a:spcAft>
                <a:spcPts val="0"/>
              </a:spcAft>
              <a:buClr>
                <a:schemeClr val="lt1"/>
              </a:buClr>
              <a:buSzPts val="2400"/>
              <a:buFont typeface="Gill Sans"/>
              <a:buNone/>
              <a:defRPr sz="2400" b="0" i="0" u="none" strike="noStrike" cap="none">
                <a:solidFill>
                  <a:schemeClr val="lt1"/>
                </a:solidFill>
                <a:latin typeface="Gill Sans"/>
                <a:ea typeface="Gill Sans"/>
                <a:cs typeface="Gill Sans"/>
                <a:sym typeface="Gill Sans"/>
              </a:defRPr>
            </a:lvl3pPr>
            <a:lvl4pPr marR="0" lvl="3"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4pPr>
            <a:lvl5pPr marR="0" lvl="4"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5pPr>
            <a:lvl6pPr marR="0" lvl="5"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6pPr>
            <a:lvl7pPr marR="0" lvl="6"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7pPr>
            <a:lvl8pPr marR="0" lvl="7"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8pPr>
            <a:lvl9pPr marR="0" lvl="8" algn="ctr" rtl="0">
              <a:lnSpc>
                <a:spcPct val="100000"/>
              </a:lnSpc>
              <a:spcBef>
                <a:spcPts val="0"/>
              </a:spcBef>
              <a:spcAft>
                <a:spcPts val="0"/>
              </a:spcAft>
              <a:buClr>
                <a:schemeClr val="lt1"/>
              </a:buClr>
              <a:buSzPts val="2000"/>
              <a:buFont typeface="Gill Sans"/>
              <a:buNone/>
              <a:defRPr sz="2000" b="0" i="0" u="none" strike="noStrike" cap="none">
                <a:solidFill>
                  <a:schemeClr val="lt1"/>
                </a:solidFill>
                <a:latin typeface="Gill Sans"/>
                <a:ea typeface="Gill Sans"/>
                <a:cs typeface="Gill Sans"/>
                <a:sym typeface="Gill Sans"/>
              </a:defRPr>
            </a:lvl9pPr>
          </a:lstStyle>
          <a:p>
            <a:endParaRPr/>
          </a:p>
        </p:txBody>
      </p:sp>
      <p:sp>
        <p:nvSpPr>
          <p:cNvPr id="58" name="Google Shape;58;p26"/>
          <p:cNvSpPr txBox="1">
            <a:spLocks noGrp="1"/>
          </p:cNvSpPr>
          <p:nvPr>
            <p:ph type="body" idx="1"/>
          </p:nvPr>
        </p:nvSpPr>
        <p:spPr>
          <a:xfrm>
            <a:off x="2549525" y="7634288"/>
            <a:ext cx="7802563" cy="1144587"/>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Clr>
                <a:schemeClr val="lt1"/>
              </a:buClr>
              <a:buSzPts val="1400"/>
              <a:buFont typeface="Gill Sans"/>
              <a:buNone/>
              <a:defRPr sz="1400"/>
            </a:lvl1pPr>
            <a:lvl2pPr marL="914400" lvl="1" indent="-228600" algn="ctr">
              <a:lnSpc>
                <a:spcPct val="100000"/>
              </a:lnSpc>
              <a:spcBef>
                <a:spcPts val="0"/>
              </a:spcBef>
              <a:spcAft>
                <a:spcPts val="0"/>
              </a:spcAft>
              <a:buClr>
                <a:schemeClr val="lt1"/>
              </a:buClr>
              <a:buSzPts val="1200"/>
              <a:buFont typeface="Gill Sans"/>
              <a:buNone/>
              <a:defRPr sz="1200"/>
            </a:lvl2pPr>
            <a:lvl3pPr marL="1371600" lvl="2" indent="-228600" algn="ctr">
              <a:lnSpc>
                <a:spcPct val="100000"/>
              </a:lnSpc>
              <a:spcBef>
                <a:spcPts val="0"/>
              </a:spcBef>
              <a:spcAft>
                <a:spcPts val="0"/>
              </a:spcAft>
              <a:buClr>
                <a:schemeClr val="lt1"/>
              </a:buClr>
              <a:buSzPts val="1000"/>
              <a:buFont typeface="Gill Sans"/>
              <a:buNone/>
              <a:defRPr sz="1000"/>
            </a:lvl3pPr>
            <a:lvl4pPr marL="1828800" lvl="3" indent="-228600" algn="ctr">
              <a:lnSpc>
                <a:spcPct val="100000"/>
              </a:lnSpc>
              <a:spcBef>
                <a:spcPts val="0"/>
              </a:spcBef>
              <a:spcAft>
                <a:spcPts val="0"/>
              </a:spcAft>
              <a:buClr>
                <a:schemeClr val="lt1"/>
              </a:buClr>
              <a:buSzPts val="900"/>
              <a:buFont typeface="Gill Sans"/>
              <a:buNone/>
              <a:defRPr sz="900"/>
            </a:lvl4pPr>
            <a:lvl5pPr marL="2286000" lvl="4" indent="-228600" algn="ctr">
              <a:lnSpc>
                <a:spcPct val="100000"/>
              </a:lnSpc>
              <a:spcBef>
                <a:spcPts val="0"/>
              </a:spcBef>
              <a:spcAft>
                <a:spcPts val="0"/>
              </a:spcAft>
              <a:buClr>
                <a:schemeClr val="lt1"/>
              </a:buClr>
              <a:buSzPts val="900"/>
              <a:buFont typeface="Gill Sans"/>
              <a:buNone/>
              <a:defRPr sz="900"/>
            </a:lvl5pPr>
            <a:lvl6pPr marL="2743200" lvl="5" indent="-228600" algn="ctr">
              <a:lnSpc>
                <a:spcPct val="100000"/>
              </a:lnSpc>
              <a:spcBef>
                <a:spcPts val="0"/>
              </a:spcBef>
              <a:spcAft>
                <a:spcPts val="0"/>
              </a:spcAft>
              <a:buClr>
                <a:schemeClr val="lt1"/>
              </a:buClr>
              <a:buSzPts val="900"/>
              <a:buFont typeface="Gill Sans"/>
              <a:buNone/>
              <a:defRPr sz="900"/>
            </a:lvl6pPr>
            <a:lvl7pPr marL="3200400" lvl="6" indent="-228600" algn="ctr">
              <a:lnSpc>
                <a:spcPct val="100000"/>
              </a:lnSpc>
              <a:spcBef>
                <a:spcPts val="0"/>
              </a:spcBef>
              <a:spcAft>
                <a:spcPts val="0"/>
              </a:spcAft>
              <a:buClr>
                <a:schemeClr val="lt1"/>
              </a:buClr>
              <a:buSzPts val="900"/>
              <a:buFont typeface="Gill Sans"/>
              <a:buNone/>
              <a:defRPr sz="900"/>
            </a:lvl7pPr>
            <a:lvl8pPr marL="3657600" lvl="7" indent="-228600" algn="ctr">
              <a:lnSpc>
                <a:spcPct val="100000"/>
              </a:lnSpc>
              <a:spcBef>
                <a:spcPts val="0"/>
              </a:spcBef>
              <a:spcAft>
                <a:spcPts val="0"/>
              </a:spcAft>
              <a:buClr>
                <a:schemeClr val="lt1"/>
              </a:buClr>
              <a:buSzPts val="900"/>
              <a:buFont typeface="Gill Sans"/>
              <a:buNone/>
              <a:defRPr sz="900"/>
            </a:lvl8pPr>
            <a:lvl9pPr marL="4114800" lvl="8" indent="-228600" algn="ctr">
              <a:lnSpc>
                <a:spcPct val="100000"/>
              </a:lnSpc>
              <a:spcBef>
                <a:spcPts val="0"/>
              </a:spcBef>
              <a:spcAft>
                <a:spcPts val="0"/>
              </a:spcAft>
              <a:buClr>
                <a:schemeClr val="lt1"/>
              </a:buClr>
              <a:buSzPts val="900"/>
              <a:buFont typeface="Gill Sans"/>
              <a:buNone/>
              <a:defRPr sz="9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BJECT_WITH_CAPTION_TEXT" type="objTx">
  <p:cSld name="OBJECT_WITH_CAPTION_TEXT">
    <p:spTree>
      <p:nvGrpSpPr>
        <p:cNvPr id="1" name="Shape 59"/>
        <p:cNvGrpSpPr/>
        <p:nvPr/>
      </p:nvGrpSpPr>
      <p:grpSpPr>
        <a:xfrm>
          <a:off x="0" y="0"/>
          <a:ext cx="0" cy="0"/>
          <a:chOff x="0" y="0"/>
          <a:chExt cx="0" cy="0"/>
        </a:xfrm>
      </p:grpSpPr>
      <p:sp>
        <p:nvSpPr>
          <p:cNvPr id="60" name="Google Shape;60;p27"/>
          <p:cNvSpPr txBox="1">
            <a:spLocks noGrp="1"/>
          </p:cNvSpPr>
          <p:nvPr>
            <p:ph type="title"/>
          </p:nvPr>
        </p:nvSpPr>
        <p:spPr>
          <a:xfrm>
            <a:off x="650875" y="388938"/>
            <a:ext cx="4278313" cy="1652587"/>
          </a:xfrm>
          <a:prstGeom prst="rect">
            <a:avLst/>
          </a:prstGeom>
          <a:noFill/>
          <a:ln>
            <a:noFill/>
          </a:ln>
        </p:spPr>
        <p:txBody>
          <a:bodyPr spcFirstLastPara="1" wrap="square" lIns="50800" tIns="50800" rIns="50800" bIns="508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1" name="Google Shape;61;p27"/>
          <p:cNvSpPr txBox="1">
            <a:spLocks noGrp="1"/>
          </p:cNvSpPr>
          <p:nvPr>
            <p:ph type="body" idx="1"/>
          </p:nvPr>
        </p:nvSpPr>
        <p:spPr>
          <a:xfrm>
            <a:off x="5084763" y="388938"/>
            <a:ext cx="7269162" cy="8323262"/>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SzPts val="1400"/>
              <a:buNone/>
              <a:defRPr sz="3200"/>
            </a:lvl1pPr>
            <a:lvl2pPr marL="914400" lvl="1" indent="-228600" algn="ctr">
              <a:lnSpc>
                <a:spcPct val="100000"/>
              </a:lnSpc>
              <a:spcBef>
                <a:spcPts val="0"/>
              </a:spcBef>
              <a:spcAft>
                <a:spcPts val="0"/>
              </a:spcAft>
              <a:buSzPts val="1400"/>
              <a:buNone/>
              <a:defRPr sz="2800"/>
            </a:lvl2pPr>
            <a:lvl3pPr marL="1371600" lvl="2" indent="-228600" algn="ctr">
              <a:lnSpc>
                <a:spcPct val="100000"/>
              </a:lnSpc>
              <a:spcBef>
                <a:spcPts val="0"/>
              </a:spcBef>
              <a:spcAft>
                <a:spcPts val="0"/>
              </a:spcAft>
              <a:buSzPts val="1400"/>
              <a:buNone/>
              <a:defRPr sz="2400"/>
            </a:lvl3pPr>
            <a:lvl4pPr marL="1828800" lvl="3" indent="-228600" algn="ctr">
              <a:lnSpc>
                <a:spcPct val="100000"/>
              </a:lnSpc>
              <a:spcBef>
                <a:spcPts val="0"/>
              </a:spcBef>
              <a:spcAft>
                <a:spcPts val="0"/>
              </a:spcAft>
              <a:buSzPts val="1400"/>
              <a:buNone/>
              <a:defRPr sz="2000"/>
            </a:lvl4pPr>
            <a:lvl5pPr marL="2286000" lvl="4" indent="-228600" algn="ctr">
              <a:lnSpc>
                <a:spcPct val="100000"/>
              </a:lnSpc>
              <a:spcBef>
                <a:spcPts val="0"/>
              </a:spcBef>
              <a:spcAft>
                <a:spcPts val="0"/>
              </a:spcAft>
              <a:buSzPts val="1400"/>
              <a:buNone/>
              <a:defRPr sz="2000"/>
            </a:lvl5pPr>
            <a:lvl6pPr marL="2743200" lvl="5" indent="-228600" algn="ctr">
              <a:lnSpc>
                <a:spcPct val="100000"/>
              </a:lnSpc>
              <a:spcBef>
                <a:spcPts val="0"/>
              </a:spcBef>
              <a:spcAft>
                <a:spcPts val="0"/>
              </a:spcAft>
              <a:buSzPts val="1400"/>
              <a:buNone/>
              <a:defRPr sz="2000"/>
            </a:lvl6pPr>
            <a:lvl7pPr marL="3200400" lvl="6" indent="-228600" algn="ctr">
              <a:lnSpc>
                <a:spcPct val="100000"/>
              </a:lnSpc>
              <a:spcBef>
                <a:spcPts val="0"/>
              </a:spcBef>
              <a:spcAft>
                <a:spcPts val="0"/>
              </a:spcAft>
              <a:buSzPts val="1400"/>
              <a:buNone/>
              <a:defRPr sz="2000"/>
            </a:lvl7pPr>
            <a:lvl8pPr marL="3657600" lvl="7" indent="-228600" algn="ctr">
              <a:lnSpc>
                <a:spcPct val="100000"/>
              </a:lnSpc>
              <a:spcBef>
                <a:spcPts val="0"/>
              </a:spcBef>
              <a:spcAft>
                <a:spcPts val="0"/>
              </a:spcAft>
              <a:buSzPts val="1400"/>
              <a:buNone/>
              <a:defRPr sz="2000"/>
            </a:lvl8pPr>
            <a:lvl9pPr marL="4114800" lvl="8" indent="-228600" algn="ctr">
              <a:lnSpc>
                <a:spcPct val="100000"/>
              </a:lnSpc>
              <a:spcBef>
                <a:spcPts val="0"/>
              </a:spcBef>
              <a:spcAft>
                <a:spcPts val="0"/>
              </a:spcAft>
              <a:buSzPts val="1400"/>
              <a:buNone/>
              <a:defRPr sz="2000"/>
            </a:lvl9pPr>
          </a:lstStyle>
          <a:p>
            <a:endParaRPr/>
          </a:p>
        </p:txBody>
      </p:sp>
      <p:sp>
        <p:nvSpPr>
          <p:cNvPr id="62" name="Google Shape;62;p27"/>
          <p:cNvSpPr txBox="1">
            <a:spLocks noGrp="1"/>
          </p:cNvSpPr>
          <p:nvPr>
            <p:ph type="body" idx="2"/>
          </p:nvPr>
        </p:nvSpPr>
        <p:spPr>
          <a:xfrm>
            <a:off x="650875" y="2041525"/>
            <a:ext cx="4278313" cy="6670675"/>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Clr>
                <a:schemeClr val="lt1"/>
              </a:buClr>
              <a:buSzPts val="1400"/>
              <a:buFont typeface="Gill Sans"/>
              <a:buNone/>
              <a:defRPr sz="1400"/>
            </a:lvl1pPr>
            <a:lvl2pPr marL="914400" lvl="1" indent="-228600" algn="ctr">
              <a:lnSpc>
                <a:spcPct val="100000"/>
              </a:lnSpc>
              <a:spcBef>
                <a:spcPts val="0"/>
              </a:spcBef>
              <a:spcAft>
                <a:spcPts val="0"/>
              </a:spcAft>
              <a:buClr>
                <a:schemeClr val="lt1"/>
              </a:buClr>
              <a:buSzPts val="1200"/>
              <a:buFont typeface="Gill Sans"/>
              <a:buNone/>
              <a:defRPr sz="1200"/>
            </a:lvl2pPr>
            <a:lvl3pPr marL="1371600" lvl="2" indent="-228600" algn="ctr">
              <a:lnSpc>
                <a:spcPct val="100000"/>
              </a:lnSpc>
              <a:spcBef>
                <a:spcPts val="0"/>
              </a:spcBef>
              <a:spcAft>
                <a:spcPts val="0"/>
              </a:spcAft>
              <a:buClr>
                <a:schemeClr val="lt1"/>
              </a:buClr>
              <a:buSzPts val="1000"/>
              <a:buFont typeface="Gill Sans"/>
              <a:buNone/>
              <a:defRPr sz="1000"/>
            </a:lvl3pPr>
            <a:lvl4pPr marL="1828800" lvl="3" indent="-228600" algn="ctr">
              <a:lnSpc>
                <a:spcPct val="100000"/>
              </a:lnSpc>
              <a:spcBef>
                <a:spcPts val="0"/>
              </a:spcBef>
              <a:spcAft>
                <a:spcPts val="0"/>
              </a:spcAft>
              <a:buClr>
                <a:schemeClr val="lt1"/>
              </a:buClr>
              <a:buSzPts val="900"/>
              <a:buFont typeface="Gill Sans"/>
              <a:buNone/>
              <a:defRPr sz="900"/>
            </a:lvl4pPr>
            <a:lvl5pPr marL="2286000" lvl="4" indent="-228600" algn="ctr">
              <a:lnSpc>
                <a:spcPct val="100000"/>
              </a:lnSpc>
              <a:spcBef>
                <a:spcPts val="0"/>
              </a:spcBef>
              <a:spcAft>
                <a:spcPts val="0"/>
              </a:spcAft>
              <a:buClr>
                <a:schemeClr val="lt1"/>
              </a:buClr>
              <a:buSzPts val="900"/>
              <a:buFont typeface="Gill Sans"/>
              <a:buNone/>
              <a:defRPr sz="900"/>
            </a:lvl5pPr>
            <a:lvl6pPr marL="2743200" lvl="5" indent="-228600" algn="ctr">
              <a:lnSpc>
                <a:spcPct val="100000"/>
              </a:lnSpc>
              <a:spcBef>
                <a:spcPts val="0"/>
              </a:spcBef>
              <a:spcAft>
                <a:spcPts val="0"/>
              </a:spcAft>
              <a:buClr>
                <a:schemeClr val="lt1"/>
              </a:buClr>
              <a:buSzPts val="900"/>
              <a:buFont typeface="Gill Sans"/>
              <a:buNone/>
              <a:defRPr sz="900"/>
            </a:lvl6pPr>
            <a:lvl7pPr marL="3200400" lvl="6" indent="-228600" algn="ctr">
              <a:lnSpc>
                <a:spcPct val="100000"/>
              </a:lnSpc>
              <a:spcBef>
                <a:spcPts val="0"/>
              </a:spcBef>
              <a:spcAft>
                <a:spcPts val="0"/>
              </a:spcAft>
              <a:buClr>
                <a:schemeClr val="lt1"/>
              </a:buClr>
              <a:buSzPts val="900"/>
              <a:buFont typeface="Gill Sans"/>
              <a:buNone/>
              <a:defRPr sz="900"/>
            </a:lvl7pPr>
            <a:lvl8pPr marL="3657600" lvl="7" indent="-228600" algn="ctr">
              <a:lnSpc>
                <a:spcPct val="100000"/>
              </a:lnSpc>
              <a:spcBef>
                <a:spcPts val="0"/>
              </a:spcBef>
              <a:spcAft>
                <a:spcPts val="0"/>
              </a:spcAft>
              <a:buClr>
                <a:schemeClr val="lt1"/>
              </a:buClr>
              <a:buSzPts val="900"/>
              <a:buFont typeface="Gill Sans"/>
              <a:buNone/>
              <a:defRPr sz="900"/>
            </a:lvl8pPr>
            <a:lvl9pPr marL="4114800" lvl="8" indent="-228600" algn="ctr">
              <a:lnSpc>
                <a:spcPct val="100000"/>
              </a:lnSpc>
              <a:spcBef>
                <a:spcPts val="0"/>
              </a:spcBef>
              <a:spcAft>
                <a:spcPts val="0"/>
              </a:spcAft>
              <a:buClr>
                <a:schemeClr val="lt1"/>
              </a:buClr>
              <a:buSzPts val="900"/>
              <a:buFont typeface="Gill Sans"/>
              <a:buNone/>
              <a:defRPr sz="9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_ONLY" type="titleOnly">
  <p:cSld name="TITLE_ONLY">
    <p:spTree>
      <p:nvGrpSpPr>
        <p:cNvPr id="1" name="Shape 64"/>
        <p:cNvGrpSpPr/>
        <p:nvPr/>
      </p:nvGrpSpPr>
      <p:grpSpPr>
        <a:xfrm>
          <a:off x="0" y="0"/>
          <a:ext cx="0" cy="0"/>
          <a:chOff x="0" y="0"/>
          <a:chExt cx="0" cy="0"/>
        </a:xfrm>
      </p:grpSpPr>
      <p:sp>
        <p:nvSpPr>
          <p:cNvPr id="65" name="Google Shape;65;p29"/>
          <p:cNvSpPr txBox="1">
            <a:spLocks noGrp="1"/>
          </p:cNvSpPr>
          <p:nvPr>
            <p:ph type="title"/>
          </p:nvPr>
        </p:nvSpPr>
        <p:spPr>
          <a:xfrm>
            <a:off x="1270000" y="1638300"/>
            <a:ext cx="10464800" cy="3302000"/>
          </a:xfrm>
          <a:prstGeom prst="rect">
            <a:avLst/>
          </a:prstGeom>
          <a:noFill/>
          <a:ln>
            <a:noFill/>
          </a:ln>
        </p:spPr>
        <p:txBody>
          <a:bodyPr spcFirstLastPara="1" wrap="square" lIns="50800" tIns="50800" rIns="50800" bIns="50800" anchor="b"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_OBJECTS_WITH_TEXT" type="twoTxTwoObj">
  <p:cSld name="TWO_OBJECTS_WITH_TEXT">
    <p:spTree>
      <p:nvGrpSpPr>
        <p:cNvPr id="1" name="Shape 66"/>
        <p:cNvGrpSpPr/>
        <p:nvPr/>
      </p:nvGrpSpPr>
      <p:grpSpPr>
        <a:xfrm>
          <a:off x="0" y="0"/>
          <a:ext cx="0" cy="0"/>
          <a:chOff x="0" y="0"/>
          <a:chExt cx="0" cy="0"/>
        </a:xfrm>
      </p:grpSpPr>
      <p:sp>
        <p:nvSpPr>
          <p:cNvPr id="67" name="Google Shape;67;p30"/>
          <p:cNvSpPr txBox="1">
            <a:spLocks noGrp="1"/>
          </p:cNvSpPr>
          <p:nvPr>
            <p:ph type="title"/>
          </p:nvPr>
        </p:nvSpPr>
        <p:spPr>
          <a:xfrm>
            <a:off x="650875" y="390525"/>
            <a:ext cx="11703050" cy="1625600"/>
          </a:xfrm>
          <a:prstGeom prst="rect">
            <a:avLst/>
          </a:prstGeom>
          <a:noFill/>
          <a:ln>
            <a:noFill/>
          </a:ln>
        </p:spPr>
        <p:txBody>
          <a:bodyPr spcFirstLastPara="1" wrap="square" lIns="50800" tIns="50800" rIns="50800" bIns="50800" anchor="b"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8" name="Google Shape;68;p30"/>
          <p:cNvSpPr txBox="1">
            <a:spLocks noGrp="1"/>
          </p:cNvSpPr>
          <p:nvPr>
            <p:ph type="body" idx="1"/>
          </p:nvPr>
        </p:nvSpPr>
        <p:spPr>
          <a:xfrm>
            <a:off x="650875" y="2182813"/>
            <a:ext cx="5745163" cy="909637"/>
          </a:xfrm>
          <a:prstGeom prst="rect">
            <a:avLst/>
          </a:prstGeom>
          <a:noFill/>
          <a:ln>
            <a:noFill/>
          </a:ln>
        </p:spPr>
        <p:txBody>
          <a:bodyPr spcFirstLastPara="1" wrap="square" lIns="50800" tIns="50800" rIns="50800" bIns="50800" anchor="b" anchorCtr="0">
            <a:noAutofit/>
          </a:bodyPr>
          <a:lstStyle>
            <a:lvl1pPr marL="457200" lvl="0" indent="-228600" algn="ctr">
              <a:lnSpc>
                <a:spcPct val="100000"/>
              </a:lnSpc>
              <a:spcBef>
                <a:spcPts val="0"/>
              </a:spcBef>
              <a:spcAft>
                <a:spcPts val="0"/>
              </a:spcAft>
              <a:buClr>
                <a:schemeClr val="lt1"/>
              </a:buClr>
              <a:buSzPts val="2400"/>
              <a:buFont typeface="Gill Sans"/>
              <a:buNone/>
              <a:defRPr sz="2400" b="1"/>
            </a:lvl1pPr>
            <a:lvl2pPr marL="914400" lvl="1" indent="-228600" algn="ctr">
              <a:lnSpc>
                <a:spcPct val="100000"/>
              </a:lnSpc>
              <a:spcBef>
                <a:spcPts val="0"/>
              </a:spcBef>
              <a:spcAft>
                <a:spcPts val="0"/>
              </a:spcAft>
              <a:buClr>
                <a:schemeClr val="lt1"/>
              </a:buClr>
              <a:buSzPts val="2000"/>
              <a:buFont typeface="Gill Sans"/>
              <a:buNone/>
              <a:defRPr sz="2000" b="1"/>
            </a:lvl2pPr>
            <a:lvl3pPr marL="1371600" lvl="2" indent="-228600" algn="ctr">
              <a:lnSpc>
                <a:spcPct val="100000"/>
              </a:lnSpc>
              <a:spcBef>
                <a:spcPts val="0"/>
              </a:spcBef>
              <a:spcAft>
                <a:spcPts val="0"/>
              </a:spcAft>
              <a:buClr>
                <a:schemeClr val="lt1"/>
              </a:buClr>
              <a:buSzPts val="1800"/>
              <a:buFont typeface="Gill Sans"/>
              <a:buNone/>
              <a:defRPr sz="1800" b="1"/>
            </a:lvl3pPr>
            <a:lvl4pPr marL="1828800" lvl="3" indent="-228600" algn="ctr">
              <a:lnSpc>
                <a:spcPct val="100000"/>
              </a:lnSpc>
              <a:spcBef>
                <a:spcPts val="0"/>
              </a:spcBef>
              <a:spcAft>
                <a:spcPts val="0"/>
              </a:spcAft>
              <a:buClr>
                <a:schemeClr val="lt1"/>
              </a:buClr>
              <a:buSzPts val="1600"/>
              <a:buFont typeface="Gill Sans"/>
              <a:buNone/>
              <a:defRPr sz="1600" b="1"/>
            </a:lvl4pPr>
            <a:lvl5pPr marL="2286000" lvl="4" indent="-228600" algn="ctr">
              <a:lnSpc>
                <a:spcPct val="100000"/>
              </a:lnSpc>
              <a:spcBef>
                <a:spcPts val="0"/>
              </a:spcBef>
              <a:spcAft>
                <a:spcPts val="0"/>
              </a:spcAft>
              <a:buClr>
                <a:schemeClr val="lt1"/>
              </a:buClr>
              <a:buSzPts val="1600"/>
              <a:buFont typeface="Gill Sans"/>
              <a:buNone/>
              <a:defRPr sz="1600" b="1"/>
            </a:lvl5pPr>
            <a:lvl6pPr marL="2743200" lvl="5" indent="-228600" algn="ctr">
              <a:lnSpc>
                <a:spcPct val="100000"/>
              </a:lnSpc>
              <a:spcBef>
                <a:spcPts val="0"/>
              </a:spcBef>
              <a:spcAft>
                <a:spcPts val="0"/>
              </a:spcAft>
              <a:buClr>
                <a:schemeClr val="lt1"/>
              </a:buClr>
              <a:buSzPts val="1600"/>
              <a:buFont typeface="Gill Sans"/>
              <a:buNone/>
              <a:defRPr sz="1600" b="1"/>
            </a:lvl6pPr>
            <a:lvl7pPr marL="3200400" lvl="6" indent="-228600" algn="ctr">
              <a:lnSpc>
                <a:spcPct val="100000"/>
              </a:lnSpc>
              <a:spcBef>
                <a:spcPts val="0"/>
              </a:spcBef>
              <a:spcAft>
                <a:spcPts val="0"/>
              </a:spcAft>
              <a:buClr>
                <a:schemeClr val="lt1"/>
              </a:buClr>
              <a:buSzPts val="1600"/>
              <a:buFont typeface="Gill Sans"/>
              <a:buNone/>
              <a:defRPr sz="1600" b="1"/>
            </a:lvl7pPr>
            <a:lvl8pPr marL="3657600" lvl="7" indent="-228600" algn="ctr">
              <a:lnSpc>
                <a:spcPct val="100000"/>
              </a:lnSpc>
              <a:spcBef>
                <a:spcPts val="0"/>
              </a:spcBef>
              <a:spcAft>
                <a:spcPts val="0"/>
              </a:spcAft>
              <a:buClr>
                <a:schemeClr val="lt1"/>
              </a:buClr>
              <a:buSzPts val="1600"/>
              <a:buFont typeface="Gill Sans"/>
              <a:buNone/>
              <a:defRPr sz="1600" b="1"/>
            </a:lvl8pPr>
            <a:lvl9pPr marL="4114800" lvl="8" indent="-228600" algn="ctr">
              <a:lnSpc>
                <a:spcPct val="100000"/>
              </a:lnSpc>
              <a:spcBef>
                <a:spcPts val="0"/>
              </a:spcBef>
              <a:spcAft>
                <a:spcPts val="0"/>
              </a:spcAft>
              <a:buClr>
                <a:schemeClr val="lt1"/>
              </a:buClr>
              <a:buSzPts val="1600"/>
              <a:buFont typeface="Gill Sans"/>
              <a:buNone/>
              <a:defRPr sz="1600" b="1"/>
            </a:lvl9pPr>
          </a:lstStyle>
          <a:p>
            <a:endParaRPr/>
          </a:p>
        </p:txBody>
      </p:sp>
      <p:sp>
        <p:nvSpPr>
          <p:cNvPr id="69" name="Google Shape;69;p30"/>
          <p:cNvSpPr txBox="1">
            <a:spLocks noGrp="1"/>
          </p:cNvSpPr>
          <p:nvPr>
            <p:ph type="body" idx="2"/>
          </p:nvPr>
        </p:nvSpPr>
        <p:spPr>
          <a:xfrm>
            <a:off x="650875" y="3092450"/>
            <a:ext cx="5745163" cy="5619750"/>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SzPts val="1400"/>
              <a:buNone/>
              <a:defRPr sz="2400"/>
            </a:lvl1pPr>
            <a:lvl2pPr marL="914400" lvl="1" indent="-228600" algn="ctr">
              <a:lnSpc>
                <a:spcPct val="100000"/>
              </a:lnSpc>
              <a:spcBef>
                <a:spcPts val="0"/>
              </a:spcBef>
              <a:spcAft>
                <a:spcPts val="0"/>
              </a:spcAft>
              <a:buSzPts val="1400"/>
              <a:buNone/>
              <a:defRPr sz="2000"/>
            </a:lvl2pPr>
            <a:lvl3pPr marL="1371600" lvl="2" indent="-228600" algn="ctr">
              <a:lnSpc>
                <a:spcPct val="100000"/>
              </a:lnSpc>
              <a:spcBef>
                <a:spcPts val="0"/>
              </a:spcBef>
              <a:spcAft>
                <a:spcPts val="0"/>
              </a:spcAft>
              <a:buSzPts val="1400"/>
              <a:buNone/>
              <a:defRPr sz="1800"/>
            </a:lvl3pPr>
            <a:lvl4pPr marL="1828800" lvl="3" indent="-228600" algn="ctr">
              <a:lnSpc>
                <a:spcPct val="100000"/>
              </a:lnSpc>
              <a:spcBef>
                <a:spcPts val="0"/>
              </a:spcBef>
              <a:spcAft>
                <a:spcPts val="0"/>
              </a:spcAft>
              <a:buSzPts val="1400"/>
              <a:buNone/>
              <a:defRPr sz="1600"/>
            </a:lvl4pPr>
            <a:lvl5pPr marL="2286000" lvl="4" indent="-228600" algn="ctr">
              <a:lnSpc>
                <a:spcPct val="100000"/>
              </a:lnSpc>
              <a:spcBef>
                <a:spcPts val="0"/>
              </a:spcBef>
              <a:spcAft>
                <a:spcPts val="0"/>
              </a:spcAft>
              <a:buSzPts val="1400"/>
              <a:buNone/>
              <a:defRPr sz="1600"/>
            </a:lvl5pPr>
            <a:lvl6pPr marL="2743200" lvl="5" indent="-228600" algn="ctr">
              <a:lnSpc>
                <a:spcPct val="100000"/>
              </a:lnSpc>
              <a:spcBef>
                <a:spcPts val="0"/>
              </a:spcBef>
              <a:spcAft>
                <a:spcPts val="0"/>
              </a:spcAft>
              <a:buSzPts val="1400"/>
              <a:buNone/>
              <a:defRPr sz="1600"/>
            </a:lvl6pPr>
            <a:lvl7pPr marL="3200400" lvl="6" indent="-228600" algn="ctr">
              <a:lnSpc>
                <a:spcPct val="100000"/>
              </a:lnSpc>
              <a:spcBef>
                <a:spcPts val="0"/>
              </a:spcBef>
              <a:spcAft>
                <a:spcPts val="0"/>
              </a:spcAft>
              <a:buSzPts val="1400"/>
              <a:buNone/>
              <a:defRPr sz="1600"/>
            </a:lvl7pPr>
            <a:lvl8pPr marL="3657600" lvl="7" indent="-228600" algn="ctr">
              <a:lnSpc>
                <a:spcPct val="100000"/>
              </a:lnSpc>
              <a:spcBef>
                <a:spcPts val="0"/>
              </a:spcBef>
              <a:spcAft>
                <a:spcPts val="0"/>
              </a:spcAft>
              <a:buSzPts val="1400"/>
              <a:buNone/>
              <a:defRPr sz="1600"/>
            </a:lvl8pPr>
            <a:lvl9pPr marL="4114800" lvl="8" indent="-228600" algn="ctr">
              <a:lnSpc>
                <a:spcPct val="100000"/>
              </a:lnSpc>
              <a:spcBef>
                <a:spcPts val="0"/>
              </a:spcBef>
              <a:spcAft>
                <a:spcPts val="0"/>
              </a:spcAft>
              <a:buSzPts val="1400"/>
              <a:buNone/>
              <a:defRPr sz="1600"/>
            </a:lvl9pPr>
          </a:lstStyle>
          <a:p>
            <a:endParaRPr/>
          </a:p>
        </p:txBody>
      </p:sp>
      <p:sp>
        <p:nvSpPr>
          <p:cNvPr id="70" name="Google Shape;70;p30"/>
          <p:cNvSpPr txBox="1">
            <a:spLocks noGrp="1"/>
          </p:cNvSpPr>
          <p:nvPr>
            <p:ph type="body" idx="3"/>
          </p:nvPr>
        </p:nvSpPr>
        <p:spPr>
          <a:xfrm>
            <a:off x="6605588" y="2182813"/>
            <a:ext cx="5748337" cy="909637"/>
          </a:xfrm>
          <a:prstGeom prst="rect">
            <a:avLst/>
          </a:prstGeom>
          <a:noFill/>
          <a:ln>
            <a:noFill/>
          </a:ln>
        </p:spPr>
        <p:txBody>
          <a:bodyPr spcFirstLastPara="1" wrap="square" lIns="50800" tIns="50800" rIns="50800" bIns="50800" anchor="b" anchorCtr="0">
            <a:noAutofit/>
          </a:bodyPr>
          <a:lstStyle>
            <a:lvl1pPr marL="457200" lvl="0" indent="-228600" algn="ctr">
              <a:lnSpc>
                <a:spcPct val="100000"/>
              </a:lnSpc>
              <a:spcBef>
                <a:spcPts val="0"/>
              </a:spcBef>
              <a:spcAft>
                <a:spcPts val="0"/>
              </a:spcAft>
              <a:buClr>
                <a:schemeClr val="lt1"/>
              </a:buClr>
              <a:buSzPts val="2400"/>
              <a:buFont typeface="Gill Sans"/>
              <a:buNone/>
              <a:defRPr sz="2400" b="1"/>
            </a:lvl1pPr>
            <a:lvl2pPr marL="914400" lvl="1" indent="-228600" algn="ctr">
              <a:lnSpc>
                <a:spcPct val="100000"/>
              </a:lnSpc>
              <a:spcBef>
                <a:spcPts val="0"/>
              </a:spcBef>
              <a:spcAft>
                <a:spcPts val="0"/>
              </a:spcAft>
              <a:buClr>
                <a:schemeClr val="lt1"/>
              </a:buClr>
              <a:buSzPts val="2000"/>
              <a:buFont typeface="Gill Sans"/>
              <a:buNone/>
              <a:defRPr sz="2000" b="1"/>
            </a:lvl2pPr>
            <a:lvl3pPr marL="1371600" lvl="2" indent="-228600" algn="ctr">
              <a:lnSpc>
                <a:spcPct val="100000"/>
              </a:lnSpc>
              <a:spcBef>
                <a:spcPts val="0"/>
              </a:spcBef>
              <a:spcAft>
                <a:spcPts val="0"/>
              </a:spcAft>
              <a:buClr>
                <a:schemeClr val="lt1"/>
              </a:buClr>
              <a:buSzPts val="1800"/>
              <a:buFont typeface="Gill Sans"/>
              <a:buNone/>
              <a:defRPr sz="1800" b="1"/>
            </a:lvl3pPr>
            <a:lvl4pPr marL="1828800" lvl="3" indent="-228600" algn="ctr">
              <a:lnSpc>
                <a:spcPct val="100000"/>
              </a:lnSpc>
              <a:spcBef>
                <a:spcPts val="0"/>
              </a:spcBef>
              <a:spcAft>
                <a:spcPts val="0"/>
              </a:spcAft>
              <a:buClr>
                <a:schemeClr val="lt1"/>
              </a:buClr>
              <a:buSzPts val="1600"/>
              <a:buFont typeface="Gill Sans"/>
              <a:buNone/>
              <a:defRPr sz="1600" b="1"/>
            </a:lvl4pPr>
            <a:lvl5pPr marL="2286000" lvl="4" indent="-228600" algn="ctr">
              <a:lnSpc>
                <a:spcPct val="100000"/>
              </a:lnSpc>
              <a:spcBef>
                <a:spcPts val="0"/>
              </a:spcBef>
              <a:spcAft>
                <a:spcPts val="0"/>
              </a:spcAft>
              <a:buClr>
                <a:schemeClr val="lt1"/>
              </a:buClr>
              <a:buSzPts val="1600"/>
              <a:buFont typeface="Gill Sans"/>
              <a:buNone/>
              <a:defRPr sz="1600" b="1"/>
            </a:lvl5pPr>
            <a:lvl6pPr marL="2743200" lvl="5" indent="-228600" algn="ctr">
              <a:lnSpc>
                <a:spcPct val="100000"/>
              </a:lnSpc>
              <a:spcBef>
                <a:spcPts val="0"/>
              </a:spcBef>
              <a:spcAft>
                <a:spcPts val="0"/>
              </a:spcAft>
              <a:buClr>
                <a:schemeClr val="lt1"/>
              </a:buClr>
              <a:buSzPts val="1600"/>
              <a:buFont typeface="Gill Sans"/>
              <a:buNone/>
              <a:defRPr sz="1600" b="1"/>
            </a:lvl6pPr>
            <a:lvl7pPr marL="3200400" lvl="6" indent="-228600" algn="ctr">
              <a:lnSpc>
                <a:spcPct val="100000"/>
              </a:lnSpc>
              <a:spcBef>
                <a:spcPts val="0"/>
              </a:spcBef>
              <a:spcAft>
                <a:spcPts val="0"/>
              </a:spcAft>
              <a:buClr>
                <a:schemeClr val="lt1"/>
              </a:buClr>
              <a:buSzPts val="1600"/>
              <a:buFont typeface="Gill Sans"/>
              <a:buNone/>
              <a:defRPr sz="1600" b="1"/>
            </a:lvl7pPr>
            <a:lvl8pPr marL="3657600" lvl="7" indent="-228600" algn="ctr">
              <a:lnSpc>
                <a:spcPct val="100000"/>
              </a:lnSpc>
              <a:spcBef>
                <a:spcPts val="0"/>
              </a:spcBef>
              <a:spcAft>
                <a:spcPts val="0"/>
              </a:spcAft>
              <a:buClr>
                <a:schemeClr val="lt1"/>
              </a:buClr>
              <a:buSzPts val="1600"/>
              <a:buFont typeface="Gill Sans"/>
              <a:buNone/>
              <a:defRPr sz="1600" b="1"/>
            </a:lvl8pPr>
            <a:lvl9pPr marL="4114800" lvl="8" indent="-228600" algn="ctr">
              <a:lnSpc>
                <a:spcPct val="100000"/>
              </a:lnSpc>
              <a:spcBef>
                <a:spcPts val="0"/>
              </a:spcBef>
              <a:spcAft>
                <a:spcPts val="0"/>
              </a:spcAft>
              <a:buClr>
                <a:schemeClr val="lt1"/>
              </a:buClr>
              <a:buSzPts val="1600"/>
              <a:buFont typeface="Gill Sans"/>
              <a:buNone/>
              <a:defRPr sz="1600" b="1"/>
            </a:lvl9pPr>
          </a:lstStyle>
          <a:p>
            <a:endParaRPr/>
          </a:p>
        </p:txBody>
      </p:sp>
      <p:sp>
        <p:nvSpPr>
          <p:cNvPr id="71" name="Google Shape;71;p30"/>
          <p:cNvSpPr txBox="1">
            <a:spLocks noGrp="1"/>
          </p:cNvSpPr>
          <p:nvPr>
            <p:ph type="body" idx="4"/>
          </p:nvPr>
        </p:nvSpPr>
        <p:spPr>
          <a:xfrm>
            <a:off x="6605588" y="3092450"/>
            <a:ext cx="5748337" cy="5619750"/>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SzPts val="1400"/>
              <a:buNone/>
              <a:defRPr sz="2400"/>
            </a:lvl1pPr>
            <a:lvl2pPr marL="914400" lvl="1" indent="-228600" algn="ctr">
              <a:lnSpc>
                <a:spcPct val="100000"/>
              </a:lnSpc>
              <a:spcBef>
                <a:spcPts val="0"/>
              </a:spcBef>
              <a:spcAft>
                <a:spcPts val="0"/>
              </a:spcAft>
              <a:buSzPts val="1400"/>
              <a:buNone/>
              <a:defRPr sz="2000"/>
            </a:lvl2pPr>
            <a:lvl3pPr marL="1371600" lvl="2" indent="-228600" algn="ctr">
              <a:lnSpc>
                <a:spcPct val="100000"/>
              </a:lnSpc>
              <a:spcBef>
                <a:spcPts val="0"/>
              </a:spcBef>
              <a:spcAft>
                <a:spcPts val="0"/>
              </a:spcAft>
              <a:buSzPts val="1400"/>
              <a:buNone/>
              <a:defRPr sz="1800"/>
            </a:lvl3pPr>
            <a:lvl4pPr marL="1828800" lvl="3" indent="-228600" algn="ctr">
              <a:lnSpc>
                <a:spcPct val="100000"/>
              </a:lnSpc>
              <a:spcBef>
                <a:spcPts val="0"/>
              </a:spcBef>
              <a:spcAft>
                <a:spcPts val="0"/>
              </a:spcAft>
              <a:buSzPts val="1400"/>
              <a:buNone/>
              <a:defRPr sz="1600"/>
            </a:lvl4pPr>
            <a:lvl5pPr marL="2286000" lvl="4" indent="-228600" algn="ctr">
              <a:lnSpc>
                <a:spcPct val="100000"/>
              </a:lnSpc>
              <a:spcBef>
                <a:spcPts val="0"/>
              </a:spcBef>
              <a:spcAft>
                <a:spcPts val="0"/>
              </a:spcAft>
              <a:buSzPts val="1400"/>
              <a:buNone/>
              <a:defRPr sz="1600"/>
            </a:lvl5pPr>
            <a:lvl6pPr marL="2743200" lvl="5" indent="-228600" algn="ctr">
              <a:lnSpc>
                <a:spcPct val="100000"/>
              </a:lnSpc>
              <a:spcBef>
                <a:spcPts val="0"/>
              </a:spcBef>
              <a:spcAft>
                <a:spcPts val="0"/>
              </a:spcAft>
              <a:buSzPts val="1400"/>
              <a:buNone/>
              <a:defRPr sz="1600"/>
            </a:lvl6pPr>
            <a:lvl7pPr marL="3200400" lvl="6" indent="-228600" algn="ctr">
              <a:lnSpc>
                <a:spcPct val="100000"/>
              </a:lnSpc>
              <a:spcBef>
                <a:spcPts val="0"/>
              </a:spcBef>
              <a:spcAft>
                <a:spcPts val="0"/>
              </a:spcAft>
              <a:buSzPts val="1400"/>
              <a:buNone/>
              <a:defRPr sz="1600"/>
            </a:lvl7pPr>
            <a:lvl8pPr marL="3657600" lvl="7" indent="-228600" algn="ctr">
              <a:lnSpc>
                <a:spcPct val="100000"/>
              </a:lnSpc>
              <a:spcBef>
                <a:spcPts val="0"/>
              </a:spcBef>
              <a:spcAft>
                <a:spcPts val="0"/>
              </a:spcAft>
              <a:buSzPts val="1400"/>
              <a:buNone/>
              <a:defRPr sz="1600"/>
            </a:lvl8pPr>
            <a:lvl9pPr marL="4114800" lvl="8" indent="-228600" algn="ctr">
              <a:lnSpc>
                <a:spcPct val="100000"/>
              </a:lnSpc>
              <a:spcBef>
                <a:spcPts val="0"/>
              </a:spcBef>
              <a:spcAft>
                <a:spcPts val="0"/>
              </a:spcAft>
              <a:buSzPts val="1400"/>
              <a:buNone/>
              <a:defRPr sz="16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_OBJECTS" type="twoObj">
  <p:cSld name="TWO_OBJECTS">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1270000" y="1638300"/>
            <a:ext cx="10464800" cy="3302000"/>
          </a:xfrm>
          <a:prstGeom prst="rect">
            <a:avLst/>
          </a:prstGeom>
          <a:noFill/>
          <a:ln>
            <a:noFill/>
          </a:ln>
        </p:spPr>
        <p:txBody>
          <a:bodyPr spcFirstLastPara="1" wrap="square" lIns="50800" tIns="50800" rIns="50800" bIns="50800" anchor="b"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4" name="Google Shape;74;p31"/>
          <p:cNvSpPr txBox="1">
            <a:spLocks noGrp="1"/>
          </p:cNvSpPr>
          <p:nvPr>
            <p:ph type="body" idx="1"/>
          </p:nvPr>
        </p:nvSpPr>
        <p:spPr>
          <a:xfrm>
            <a:off x="1270000" y="5029200"/>
            <a:ext cx="5156200" cy="1130300"/>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SzPts val="1400"/>
              <a:buNone/>
              <a:defRPr sz="2800"/>
            </a:lvl1pPr>
            <a:lvl2pPr marL="914400" lvl="1" indent="-228600" algn="ctr">
              <a:lnSpc>
                <a:spcPct val="100000"/>
              </a:lnSpc>
              <a:spcBef>
                <a:spcPts val="0"/>
              </a:spcBef>
              <a:spcAft>
                <a:spcPts val="0"/>
              </a:spcAft>
              <a:buSzPts val="1400"/>
              <a:buNone/>
              <a:defRPr sz="2400"/>
            </a:lvl2pPr>
            <a:lvl3pPr marL="1371600" lvl="2" indent="-228600" algn="ctr">
              <a:lnSpc>
                <a:spcPct val="100000"/>
              </a:lnSpc>
              <a:spcBef>
                <a:spcPts val="0"/>
              </a:spcBef>
              <a:spcAft>
                <a:spcPts val="0"/>
              </a:spcAft>
              <a:buSzPts val="1400"/>
              <a:buNone/>
              <a:defRPr sz="2000"/>
            </a:lvl3pPr>
            <a:lvl4pPr marL="1828800" lvl="3" indent="-228600" algn="ctr">
              <a:lnSpc>
                <a:spcPct val="100000"/>
              </a:lnSpc>
              <a:spcBef>
                <a:spcPts val="0"/>
              </a:spcBef>
              <a:spcAft>
                <a:spcPts val="0"/>
              </a:spcAft>
              <a:buSzPts val="1400"/>
              <a:buNone/>
              <a:defRPr sz="1800"/>
            </a:lvl4pPr>
            <a:lvl5pPr marL="2286000" lvl="4" indent="-228600" algn="ctr">
              <a:lnSpc>
                <a:spcPct val="100000"/>
              </a:lnSpc>
              <a:spcBef>
                <a:spcPts val="0"/>
              </a:spcBef>
              <a:spcAft>
                <a:spcPts val="0"/>
              </a:spcAft>
              <a:buSzPts val="1400"/>
              <a:buNone/>
              <a:defRPr sz="1800"/>
            </a:lvl5pPr>
            <a:lvl6pPr marL="2743200" lvl="5" indent="-228600" algn="ctr">
              <a:lnSpc>
                <a:spcPct val="100000"/>
              </a:lnSpc>
              <a:spcBef>
                <a:spcPts val="0"/>
              </a:spcBef>
              <a:spcAft>
                <a:spcPts val="0"/>
              </a:spcAft>
              <a:buSzPts val="1400"/>
              <a:buNone/>
              <a:defRPr sz="1800"/>
            </a:lvl6pPr>
            <a:lvl7pPr marL="3200400" lvl="6" indent="-228600" algn="ctr">
              <a:lnSpc>
                <a:spcPct val="100000"/>
              </a:lnSpc>
              <a:spcBef>
                <a:spcPts val="0"/>
              </a:spcBef>
              <a:spcAft>
                <a:spcPts val="0"/>
              </a:spcAft>
              <a:buSzPts val="1400"/>
              <a:buNone/>
              <a:defRPr sz="1800"/>
            </a:lvl7pPr>
            <a:lvl8pPr marL="3657600" lvl="7" indent="-228600" algn="ctr">
              <a:lnSpc>
                <a:spcPct val="100000"/>
              </a:lnSpc>
              <a:spcBef>
                <a:spcPts val="0"/>
              </a:spcBef>
              <a:spcAft>
                <a:spcPts val="0"/>
              </a:spcAft>
              <a:buSzPts val="1400"/>
              <a:buNone/>
              <a:defRPr sz="1800"/>
            </a:lvl8pPr>
            <a:lvl9pPr marL="4114800" lvl="8" indent="-228600" algn="ctr">
              <a:lnSpc>
                <a:spcPct val="100000"/>
              </a:lnSpc>
              <a:spcBef>
                <a:spcPts val="0"/>
              </a:spcBef>
              <a:spcAft>
                <a:spcPts val="0"/>
              </a:spcAft>
              <a:buSzPts val="1400"/>
              <a:buNone/>
              <a:defRPr sz="1800"/>
            </a:lvl9pPr>
          </a:lstStyle>
          <a:p>
            <a:endParaRPr/>
          </a:p>
        </p:txBody>
      </p:sp>
      <p:sp>
        <p:nvSpPr>
          <p:cNvPr id="75" name="Google Shape;75;p31"/>
          <p:cNvSpPr txBox="1">
            <a:spLocks noGrp="1"/>
          </p:cNvSpPr>
          <p:nvPr>
            <p:ph type="body" idx="2"/>
          </p:nvPr>
        </p:nvSpPr>
        <p:spPr>
          <a:xfrm>
            <a:off x="6578600" y="5029200"/>
            <a:ext cx="5156200" cy="1130300"/>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SzPts val="1400"/>
              <a:buNone/>
              <a:defRPr sz="2800"/>
            </a:lvl1pPr>
            <a:lvl2pPr marL="914400" lvl="1" indent="-228600" algn="ctr">
              <a:lnSpc>
                <a:spcPct val="100000"/>
              </a:lnSpc>
              <a:spcBef>
                <a:spcPts val="0"/>
              </a:spcBef>
              <a:spcAft>
                <a:spcPts val="0"/>
              </a:spcAft>
              <a:buSzPts val="1400"/>
              <a:buNone/>
              <a:defRPr sz="2400"/>
            </a:lvl2pPr>
            <a:lvl3pPr marL="1371600" lvl="2" indent="-228600" algn="ctr">
              <a:lnSpc>
                <a:spcPct val="100000"/>
              </a:lnSpc>
              <a:spcBef>
                <a:spcPts val="0"/>
              </a:spcBef>
              <a:spcAft>
                <a:spcPts val="0"/>
              </a:spcAft>
              <a:buSzPts val="1400"/>
              <a:buNone/>
              <a:defRPr sz="2000"/>
            </a:lvl3pPr>
            <a:lvl4pPr marL="1828800" lvl="3" indent="-228600" algn="ctr">
              <a:lnSpc>
                <a:spcPct val="100000"/>
              </a:lnSpc>
              <a:spcBef>
                <a:spcPts val="0"/>
              </a:spcBef>
              <a:spcAft>
                <a:spcPts val="0"/>
              </a:spcAft>
              <a:buSzPts val="1400"/>
              <a:buNone/>
              <a:defRPr sz="1800"/>
            </a:lvl4pPr>
            <a:lvl5pPr marL="2286000" lvl="4" indent="-228600" algn="ctr">
              <a:lnSpc>
                <a:spcPct val="100000"/>
              </a:lnSpc>
              <a:spcBef>
                <a:spcPts val="0"/>
              </a:spcBef>
              <a:spcAft>
                <a:spcPts val="0"/>
              </a:spcAft>
              <a:buSzPts val="1400"/>
              <a:buNone/>
              <a:defRPr sz="1800"/>
            </a:lvl5pPr>
            <a:lvl6pPr marL="2743200" lvl="5" indent="-228600" algn="ctr">
              <a:lnSpc>
                <a:spcPct val="100000"/>
              </a:lnSpc>
              <a:spcBef>
                <a:spcPts val="0"/>
              </a:spcBef>
              <a:spcAft>
                <a:spcPts val="0"/>
              </a:spcAft>
              <a:buSzPts val="1400"/>
              <a:buNone/>
              <a:defRPr sz="1800"/>
            </a:lvl6pPr>
            <a:lvl7pPr marL="3200400" lvl="6" indent="-228600" algn="ctr">
              <a:lnSpc>
                <a:spcPct val="100000"/>
              </a:lnSpc>
              <a:spcBef>
                <a:spcPts val="0"/>
              </a:spcBef>
              <a:spcAft>
                <a:spcPts val="0"/>
              </a:spcAft>
              <a:buSzPts val="1400"/>
              <a:buNone/>
              <a:defRPr sz="1800"/>
            </a:lvl7pPr>
            <a:lvl8pPr marL="3657600" lvl="7" indent="-228600" algn="ctr">
              <a:lnSpc>
                <a:spcPct val="100000"/>
              </a:lnSpc>
              <a:spcBef>
                <a:spcPts val="0"/>
              </a:spcBef>
              <a:spcAft>
                <a:spcPts val="0"/>
              </a:spcAft>
              <a:buSzPts val="1400"/>
              <a:buNone/>
              <a:defRPr sz="1800"/>
            </a:lvl8pPr>
            <a:lvl9pPr marL="4114800" lvl="8" indent="-228600" algn="ctr">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_HEADER" type="secHead">
  <p:cSld name="SECTION_HEADER">
    <p:spTree>
      <p:nvGrpSpPr>
        <p:cNvPr id="1" name="Shape 76"/>
        <p:cNvGrpSpPr/>
        <p:nvPr/>
      </p:nvGrpSpPr>
      <p:grpSpPr>
        <a:xfrm>
          <a:off x="0" y="0"/>
          <a:ext cx="0" cy="0"/>
          <a:chOff x="0" y="0"/>
          <a:chExt cx="0" cy="0"/>
        </a:xfrm>
      </p:grpSpPr>
      <p:sp>
        <p:nvSpPr>
          <p:cNvPr id="77" name="Google Shape;77;p32"/>
          <p:cNvSpPr txBox="1">
            <a:spLocks noGrp="1"/>
          </p:cNvSpPr>
          <p:nvPr>
            <p:ph type="title"/>
          </p:nvPr>
        </p:nvSpPr>
        <p:spPr>
          <a:xfrm>
            <a:off x="1027113" y="6267450"/>
            <a:ext cx="11053762" cy="1936750"/>
          </a:xfrm>
          <a:prstGeom prst="rect">
            <a:avLst/>
          </a:prstGeom>
          <a:noFill/>
          <a:ln>
            <a:noFill/>
          </a:ln>
        </p:spPr>
        <p:txBody>
          <a:bodyPr spcFirstLastPara="1" wrap="square" lIns="50800" tIns="50800" rIns="50800" bIns="508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8" name="Google Shape;78;p32"/>
          <p:cNvSpPr txBox="1">
            <a:spLocks noGrp="1"/>
          </p:cNvSpPr>
          <p:nvPr>
            <p:ph type="body" idx="1"/>
          </p:nvPr>
        </p:nvSpPr>
        <p:spPr>
          <a:xfrm>
            <a:off x="1027113" y="4133850"/>
            <a:ext cx="11053762" cy="2133600"/>
          </a:xfrm>
          <a:prstGeom prst="rect">
            <a:avLst/>
          </a:prstGeom>
          <a:noFill/>
          <a:ln>
            <a:noFill/>
          </a:ln>
        </p:spPr>
        <p:txBody>
          <a:bodyPr spcFirstLastPara="1" wrap="square" lIns="50800" tIns="50800" rIns="50800" bIns="50800" anchor="b" anchorCtr="0">
            <a:noAutofit/>
          </a:bodyPr>
          <a:lstStyle>
            <a:lvl1pPr marL="457200" lvl="0" indent="-228600" algn="ctr">
              <a:lnSpc>
                <a:spcPct val="100000"/>
              </a:lnSpc>
              <a:spcBef>
                <a:spcPts val="0"/>
              </a:spcBef>
              <a:spcAft>
                <a:spcPts val="0"/>
              </a:spcAft>
              <a:buClr>
                <a:schemeClr val="lt1"/>
              </a:buClr>
              <a:buSzPts val="2000"/>
              <a:buFont typeface="Gill Sans"/>
              <a:buNone/>
              <a:defRPr sz="2000"/>
            </a:lvl1pPr>
            <a:lvl2pPr marL="914400" lvl="1" indent="-228600" algn="ctr">
              <a:lnSpc>
                <a:spcPct val="100000"/>
              </a:lnSpc>
              <a:spcBef>
                <a:spcPts val="0"/>
              </a:spcBef>
              <a:spcAft>
                <a:spcPts val="0"/>
              </a:spcAft>
              <a:buClr>
                <a:schemeClr val="lt1"/>
              </a:buClr>
              <a:buSzPts val="1800"/>
              <a:buFont typeface="Gill Sans"/>
              <a:buNone/>
              <a:defRPr sz="1800"/>
            </a:lvl2pPr>
            <a:lvl3pPr marL="1371600" lvl="2" indent="-228600" algn="ctr">
              <a:lnSpc>
                <a:spcPct val="100000"/>
              </a:lnSpc>
              <a:spcBef>
                <a:spcPts val="0"/>
              </a:spcBef>
              <a:spcAft>
                <a:spcPts val="0"/>
              </a:spcAft>
              <a:buClr>
                <a:schemeClr val="lt1"/>
              </a:buClr>
              <a:buSzPts val="1600"/>
              <a:buFont typeface="Gill Sans"/>
              <a:buNone/>
              <a:defRPr sz="1600"/>
            </a:lvl3pPr>
            <a:lvl4pPr marL="1828800" lvl="3" indent="-228600" algn="ctr">
              <a:lnSpc>
                <a:spcPct val="100000"/>
              </a:lnSpc>
              <a:spcBef>
                <a:spcPts val="0"/>
              </a:spcBef>
              <a:spcAft>
                <a:spcPts val="0"/>
              </a:spcAft>
              <a:buClr>
                <a:schemeClr val="lt1"/>
              </a:buClr>
              <a:buSzPts val="1400"/>
              <a:buFont typeface="Gill Sans"/>
              <a:buNone/>
              <a:defRPr sz="1400"/>
            </a:lvl4pPr>
            <a:lvl5pPr marL="2286000" lvl="4" indent="-228600" algn="ctr">
              <a:lnSpc>
                <a:spcPct val="100000"/>
              </a:lnSpc>
              <a:spcBef>
                <a:spcPts val="0"/>
              </a:spcBef>
              <a:spcAft>
                <a:spcPts val="0"/>
              </a:spcAft>
              <a:buClr>
                <a:schemeClr val="lt1"/>
              </a:buClr>
              <a:buSzPts val="1400"/>
              <a:buFont typeface="Gill Sans"/>
              <a:buNone/>
              <a:defRPr sz="1400"/>
            </a:lvl5pPr>
            <a:lvl6pPr marL="2743200" lvl="5" indent="-228600" algn="ctr">
              <a:lnSpc>
                <a:spcPct val="100000"/>
              </a:lnSpc>
              <a:spcBef>
                <a:spcPts val="0"/>
              </a:spcBef>
              <a:spcAft>
                <a:spcPts val="0"/>
              </a:spcAft>
              <a:buClr>
                <a:schemeClr val="lt1"/>
              </a:buClr>
              <a:buSzPts val="1400"/>
              <a:buFont typeface="Gill Sans"/>
              <a:buNone/>
              <a:defRPr sz="1400"/>
            </a:lvl6pPr>
            <a:lvl7pPr marL="3200400" lvl="6" indent="-228600" algn="ctr">
              <a:lnSpc>
                <a:spcPct val="100000"/>
              </a:lnSpc>
              <a:spcBef>
                <a:spcPts val="0"/>
              </a:spcBef>
              <a:spcAft>
                <a:spcPts val="0"/>
              </a:spcAft>
              <a:buClr>
                <a:schemeClr val="lt1"/>
              </a:buClr>
              <a:buSzPts val="1400"/>
              <a:buFont typeface="Gill Sans"/>
              <a:buNone/>
              <a:defRPr sz="1400"/>
            </a:lvl7pPr>
            <a:lvl8pPr marL="3657600" lvl="7" indent="-228600" algn="ctr">
              <a:lnSpc>
                <a:spcPct val="100000"/>
              </a:lnSpc>
              <a:spcBef>
                <a:spcPts val="0"/>
              </a:spcBef>
              <a:spcAft>
                <a:spcPts val="0"/>
              </a:spcAft>
              <a:buClr>
                <a:schemeClr val="lt1"/>
              </a:buClr>
              <a:buSzPts val="1400"/>
              <a:buFont typeface="Gill Sans"/>
              <a:buNone/>
              <a:defRPr sz="1400"/>
            </a:lvl8pPr>
            <a:lvl9pPr marL="4114800" lvl="8" indent="-228600" algn="ctr">
              <a:lnSpc>
                <a:spcPct val="100000"/>
              </a:lnSpc>
              <a:spcBef>
                <a:spcPts val="0"/>
              </a:spcBef>
              <a:spcAft>
                <a:spcPts val="0"/>
              </a:spcAft>
              <a:buClr>
                <a:schemeClr val="lt1"/>
              </a:buClr>
              <a:buSzPts val="1400"/>
              <a:buFont typeface="Gill Sans"/>
              <a:buNone/>
              <a:defRPr sz="1400"/>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9"/>
        <p:cNvGrpSpPr/>
        <p:nvPr/>
      </p:nvGrpSpPr>
      <p:grpSpPr>
        <a:xfrm>
          <a:off x="0" y="0"/>
          <a:ext cx="0" cy="0"/>
          <a:chOff x="0" y="0"/>
          <a:chExt cx="0" cy="0"/>
        </a:xfrm>
      </p:grpSpPr>
      <p:sp>
        <p:nvSpPr>
          <p:cNvPr id="80" name="Google Shape;80;p33"/>
          <p:cNvSpPr txBox="1">
            <a:spLocks noGrp="1"/>
          </p:cNvSpPr>
          <p:nvPr>
            <p:ph type="ctrTitle"/>
          </p:nvPr>
        </p:nvSpPr>
        <p:spPr>
          <a:xfrm>
            <a:off x="974725" y="3030538"/>
            <a:ext cx="11055350" cy="2090737"/>
          </a:xfrm>
          <a:prstGeom prst="rect">
            <a:avLst/>
          </a:prstGeom>
          <a:noFill/>
          <a:ln>
            <a:noFill/>
          </a:ln>
        </p:spPr>
        <p:txBody>
          <a:bodyPr spcFirstLastPara="1" wrap="square" lIns="50800" tIns="50800" rIns="50800" bIns="50800" anchor="b"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1" name="Google Shape;81;p33"/>
          <p:cNvSpPr txBox="1">
            <a:spLocks noGrp="1"/>
          </p:cNvSpPr>
          <p:nvPr>
            <p:ph type="subTitle" idx="1"/>
          </p:nvPr>
        </p:nvSpPr>
        <p:spPr>
          <a:xfrm>
            <a:off x="1951038" y="5527675"/>
            <a:ext cx="9102725" cy="2492375"/>
          </a:xfrm>
          <a:prstGeom prst="rect">
            <a:avLst/>
          </a:prstGeom>
          <a:noFill/>
          <a:ln>
            <a:noFill/>
          </a:ln>
        </p:spPr>
        <p:txBody>
          <a:bodyPr spcFirstLastPara="1" wrap="square" lIns="50800" tIns="50800" rIns="50800" bIns="50800" anchor="t" anchorCtr="0">
            <a:noAutofit/>
          </a:bodyPr>
          <a:lstStyle>
            <a:lvl1pPr lvl="0" algn="ctr">
              <a:lnSpc>
                <a:spcPct val="100000"/>
              </a:lnSpc>
              <a:spcBef>
                <a:spcPts val="0"/>
              </a:spcBef>
              <a:spcAft>
                <a:spcPts val="0"/>
              </a:spcAft>
              <a:buClr>
                <a:schemeClr val="lt1"/>
              </a:buClr>
              <a:buSzPts val="3600"/>
              <a:buFont typeface="Gill Sans"/>
              <a:buNone/>
              <a:defRPr/>
            </a:lvl1pPr>
            <a:lvl2pPr lvl="1" algn="ctr">
              <a:lnSpc>
                <a:spcPct val="100000"/>
              </a:lnSpc>
              <a:spcBef>
                <a:spcPts val="0"/>
              </a:spcBef>
              <a:spcAft>
                <a:spcPts val="0"/>
              </a:spcAft>
              <a:buClr>
                <a:schemeClr val="lt1"/>
              </a:buClr>
              <a:buSzPts val="3600"/>
              <a:buFont typeface="Gill Sans"/>
              <a:buNone/>
              <a:defRPr/>
            </a:lvl2pPr>
            <a:lvl3pPr lvl="2" algn="ctr">
              <a:lnSpc>
                <a:spcPct val="100000"/>
              </a:lnSpc>
              <a:spcBef>
                <a:spcPts val="0"/>
              </a:spcBef>
              <a:spcAft>
                <a:spcPts val="0"/>
              </a:spcAft>
              <a:buClr>
                <a:schemeClr val="lt1"/>
              </a:buClr>
              <a:buSzPts val="3600"/>
              <a:buFont typeface="Gill Sans"/>
              <a:buNone/>
              <a:defRPr/>
            </a:lvl3pPr>
            <a:lvl4pPr lvl="3" algn="ctr">
              <a:lnSpc>
                <a:spcPct val="100000"/>
              </a:lnSpc>
              <a:spcBef>
                <a:spcPts val="0"/>
              </a:spcBef>
              <a:spcAft>
                <a:spcPts val="0"/>
              </a:spcAft>
              <a:buClr>
                <a:schemeClr val="lt1"/>
              </a:buClr>
              <a:buSzPts val="3600"/>
              <a:buFont typeface="Gill Sans"/>
              <a:buNone/>
              <a:defRPr/>
            </a:lvl4pPr>
            <a:lvl5pPr lvl="4" algn="ctr">
              <a:lnSpc>
                <a:spcPct val="100000"/>
              </a:lnSpc>
              <a:spcBef>
                <a:spcPts val="0"/>
              </a:spcBef>
              <a:spcAft>
                <a:spcPts val="0"/>
              </a:spcAft>
              <a:buClr>
                <a:schemeClr val="lt1"/>
              </a:buClr>
              <a:buSzPts val="3600"/>
              <a:buFont typeface="Gill Sans"/>
              <a:buNone/>
              <a:defRPr/>
            </a:lvl5pPr>
            <a:lvl6pPr lvl="5" algn="ctr">
              <a:lnSpc>
                <a:spcPct val="100000"/>
              </a:lnSpc>
              <a:spcBef>
                <a:spcPts val="0"/>
              </a:spcBef>
              <a:spcAft>
                <a:spcPts val="0"/>
              </a:spcAft>
              <a:buClr>
                <a:schemeClr val="lt1"/>
              </a:buClr>
              <a:buSzPts val="3600"/>
              <a:buFont typeface="Gill Sans"/>
              <a:buNone/>
              <a:defRPr/>
            </a:lvl6pPr>
            <a:lvl7pPr lvl="6" algn="ctr">
              <a:lnSpc>
                <a:spcPct val="100000"/>
              </a:lnSpc>
              <a:spcBef>
                <a:spcPts val="0"/>
              </a:spcBef>
              <a:spcAft>
                <a:spcPts val="0"/>
              </a:spcAft>
              <a:buClr>
                <a:schemeClr val="lt1"/>
              </a:buClr>
              <a:buSzPts val="3600"/>
              <a:buFont typeface="Gill Sans"/>
              <a:buNone/>
              <a:defRPr/>
            </a:lvl7pPr>
            <a:lvl8pPr lvl="7" algn="ctr">
              <a:lnSpc>
                <a:spcPct val="100000"/>
              </a:lnSpc>
              <a:spcBef>
                <a:spcPts val="0"/>
              </a:spcBef>
              <a:spcAft>
                <a:spcPts val="0"/>
              </a:spcAft>
              <a:buClr>
                <a:schemeClr val="lt1"/>
              </a:buClr>
              <a:buSzPts val="3600"/>
              <a:buFont typeface="Gill Sans"/>
              <a:buNone/>
              <a:defRPr/>
            </a:lvl8pPr>
            <a:lvl9pPr lvl="8" algn="ctr">
              <a:lnSpc>
                <a:spcPct val="100000"/>
              </a:lnSpc>
              <a:spcBef>
                <a:spcPts val="0"/>
              </a:spcBef>
              <a:spcAft>
                <a:spcPts val="0"/>
              </a:spcAft>
              <a:buClr>
                <a:schemeClr val="lt1"/>
              </a:buClr>
              <a:buSzPts val="3600"/>
              <a:buFont typeface="Gill Sans"/>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sp>
        <p:nvSpPr>
          <p:cNvPr id="6" name="Google Shape;6;p18"/>
          <p:cNvSpPr txBox="1">
            <a:spLocks noGrp="1"/>
          </p:cNvSpPr>
          <p:nvPr>
            <p:ph type="title"/>
          </p:nvPr>
        </p:nvSpPr>
        <p:spPr>
          <a:xfrm>
            <a:off x="1270000" y="7366000"/>
            <a:ext cx="10464800" cy="1701800"/>
          </a:xfrm>
          <a:prstGeom prst="rect">
            <a:avLst/>
          </a:prstGeom>
          <a:noFill/>
          <a:ln>
            <a:noFill/>
          </a:ln>
        </p:spPr>
        <p:txBody>
          <a:bodyPr spcFirstLastPara="1" wrap="square" lIns="50800" tIns="50800" rIns="50800" bIns="50800" anchor="ctr" anchorCtr="0">
            <a:noAutofit/>
          </a:bodyPr>
          <a:lstStyle>
            <a:lvl1pPr marR="0" lvl="0"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1pPr>
            <a:lvl2pPr marR="0" lvl="1"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2pPr>
            <a:lvl3pPr marR="0" lvl="2"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3pPr>
            <a:lvl4pPr marR="0" lvl="3"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4pPr>
            <a:lvl5pPr marR="0" lvl="4"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5pPr>
            <a:lvl6pPr marR="0" lvl="5"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6pPr>
            <a:lvl7pPr marR="0" lvl="6"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7pPr>
            <a:lvl8pPr marR="0" lvl="7"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8pPr>
            <a:lvl9pPr marR="0" lvl="8"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43"/>
        <p:cNvGrpSpPr/>
        <p:nvPr/>
      </p:nvGrpSpPr>
      <p:grpSpPr>
        <a:xfrm>
          <a:off x="0" y="0"/>
          <a:ext cx="0" cy="0"/>
          <a:chOff x="0" y="0"/>
          <a:chExt cx="0" cy="0"/>
        </a:xfrm>
      </p:grpSpPr>
      <p:sp>
        <p:nvSpPr>
          <p:cNvPr id="44" name="Google Shape;44;p20"/>
          <p:cNvSpPr txBox="1">
            <a:spLocks noGrp="1"/>
          </p:cNvSpPr>
          <p:nvPr>
            <p:ph type="title"/>
          </p:nvPr>
        </p:nvSpPr>
        <p:spPr>
          <a:xfrm>
            <a:off x="1270000" y="1638300"/>
            <a:ext cx="10464800" cy="3302000"/>
          </a:xfrm>
          <a:prstGeom prst="rect">
            <a:avLst/>
          </a:prstGeom>
          <a:noFill/>
          <a:ln>
            <a:noFill/>
          </a:ln>
        </p:spPr>
        <p:txBody>
          <a:bodyPr spcFirstLastPara="1" wrap="square" lIns="50800" tIns="50800" rIns="50800" bIns="50800" anchor="b" anchorCtr="0">
            <a:noAutofit/>
          </a:bodyPr>
          <a:lstStyle>
            <a:lvl1pPr marR="0" lvl="0"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1pPr>
            <a:lvl2pPr marR="0" lvl="1"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2pPr>
            <a:lvl3pPr marR="0" lvl="2"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3pPr>
            <a:lvl4pPr marR="0" lvl="3"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4pPr>
            <a:lvl5pPr marR="0" lvl="4"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5pPr>
            <a:lvl6pPr marR="0" lvl="5"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6pPr>
            <a:lvl7pPr marR="0" lvl="6"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7pPr>
            <a:lvl8pPr marR="0" lvl="7"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8pPr>
            <a:lvl9pPr marR="0" lvl="8" algn="ctr" rtl="0">
              <a:lnSpc>
                <a:spcPct val="100000"/>
              </a:lnSpc>
              <a:spcBef>
                <a:spcPts val="0"/>
              </a:spcBef>
              <a:spcAft>
                <a:spcPts val="0"/>
              </a:spcAft>
              <a:buClr>
                <a:srgbClr val="000000"/>
              </a:buClr>
              <a:buSzPts val="1400"/>
              <a:buFont typeface="Arial"/>
              <a:buNone/>
              <a:defRPr sz="8400" b="0" i="0" u="none" strike="noStrike" cap="none">
                <a:solidFill>
                  <a:schemeClr val="lt1"/>
                </a:solidFill>
                <a:latin typeface="Gill Sans"/>
                <a:ea typeface="Gill Sans"/>
                <a:cs typeface="Gill Sans"/>
                <a:sym typeface="Gill Sans"/>
              </a:defRPr>
            </a:lvl9pPr>
          </a:lstStyle>
          <a:p>
            <a:endParaRPr/>
          </a:p>
        </p:txBody>
      </p:sp>
      <p:sp>
        <p:nvSpPr>
          <p:cNvPr id="45" name="Google Shape;45;p20"/>
          <p:cNvSpPr txBox="1">
            <a:spLocks noGrp="1"/>
          </p:cNvSpPr>
          <p:nvPr>
            <p:ph type="body" idx="1"/>
          </p:nvPr>
        </p:nvSpPr>
        <p:spPr>
          <a:xfrm>
            <a:off x="1270000" y="5029200"/>
            <a:ext cx="10464800" cy="1130300"/>
          </a:xfrm>
          <a:prstGeom prst="rect">
            <a:avLst/>
          </a:prstGeom>
          <a:noFill/>
          <a:ln>
            <a:noFill/>
          </a:ln>
        </p:spPr>
        <p:txBody>
          <a:bodyPr spcFirstLastPara="1" wrap="square" lIns="50800" tIns="50800" rIns="50800" bIns="50800" anchor="t" anchorCtr="0">
            <a:noAutofit/>
          </a:bodyPr>
          <a:lstStyle>
            <a:lvl1pPr marL="457200" marR="0" lvl="0"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1pPr>
            <a:lvl2pPr marL="914400" marR="0" lvl="1"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2pPr>
            <a:lvl3pPr marL="1371600" marR="0" lvl="2"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3pPr>
            <a:lvl4pPr marL="1828800" marR="0" lvl="3"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4pPr>
            <a:lvl5pPr marL="2286000" marR="0" lvl="4"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5pPr>
            <a:lvl6pPr marL="2743200" marR="0" lvl="5"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6pPr>
            <a:lvl7pPr marL="3200400" marR="0" lvl="6"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7pPr>
            <a:lvl8pPr marL="3657600" marR="0" lvl="7"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8pPr>
            <a:lvl9pPr marL="4114800" marR="0" lvl="8" indent="-228600"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Gill Sans"/>
                <a:ea typeface="Gill Sans"/>
                <a:cs typeface="Gill Sans"/>
                <a:sym typeface="Gill Sans"/>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4.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1"/>
          <p:cNvPicPr preferRelativeResize="0"/>
          <p:nvPr/>
        </p:nvPicPr>
        <p:blipFill rotWithShape="1">
          <a:blip r:embed="rId3">
            <a:alphaModFix/>
          </a:blip>
          <a:srcRect/>
          <a:stretch/>
        </p:blipFill>
        <p:spPr>
          <a:xfrm>
            <a:off x="0" y="1042732"/>
            <a:ext cx="13004800" cy="8679998"/>
          </a:xfrm>
          <a:prstGeom prst="rect">
            <a:avLst/>
          </a:prstGeom>
          <a:noFill/>
          <a:ln>
            <a:noFill/>
          </a:ln>
        </p:spPr>
      </p:pic>
      <p:sp>
        <p:nvSpPr>
          <p:cNvPr id="87" name="Google Shape;87;p1"/>
          <p:cNvSpPr txBox="1"/>
          <p:nvPr/>
        </p:nvSpPr>
        <p:spPr>
          <a:xfrm>
            <a:off x="0" y="30870"/>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7200"/>
              <a:buFont typeface="Arial"/>
              <a:buNone/>
            </a:pPr>
            <a:r>
              <a:rPr lang="en-US" sz="7200" b="0" i="0" u="none" strike="noStrike" cap="none">
                <a:solidFill>
                  <a:srgbClr val="FFFFFF"/>
                </a:solidFill>
                <a:latin typeface="Impact"/>
                <a:ea typeface="Impact"/>
                <a:cs typeface="Impact"/>
                <a:sym typeface="Impact"/>
              </a:rPr>
              <a:t>Astrobiology: is anyone out there?</a:t>
            </a:r>
            <a:endParaRPr sz="7200" b="0" i="0" u="none" strike="noStrike" cap="none">
              <a:solidFill>
                <a:srgbClr val="FFFFFF"/>
              </a:solidFill>
              <a:latin typeface="Impact"/>
              <a:ea typeface="Impact"/>
              <a:cs typeface="Impact"/>
              <a:sym typeface="Impac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txBox="1"/>
          <p:nvPr/>
        </p:nvSpPr>
        <p:spPr>
          <a:xfrm>
            <a:off x="274403" y="171406"/>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7200"/>
              <a:buFont typeface="Arial"/>
              <a:buNone/>
            </a:pPr>
            <a:r>
              <a:rPr lang="en-US" sz="7200" b="0" i="0" u="none" strike="noStrike" cap="none">
                <a:solidFill>
                  <a:srgbClr val="FFFFFF"/>
                </a:solidFill>
                <a:latin typeface="Impact"/>
                <a:ea typeface="Impact"/>
                <a:cs typeface="Impact"/>
                <a:sym typeface="Impact"/>
              </a:rPr>
              <a:t>What is Biology?</a:t>
            </a:r>
            <a:endParaRPr sz="7200" b="0" i="0" u="none" strike="noStrike" cap="none">
              <a:solidFill>
                <a:srgbClr val="FFFFFF"/>
              </a:solidFill>
              <a:latin typeface="Impact"/>
              <a:ea typeface="Impact"/>
              <a:cs typeface="Impact"/>
              <a:sym typeface="Impact"/>
            </a:endParaRPr>
          </a:p>
        </p:txBody>
      </p:sp>
      <p:pic>
        <p:nvPicPr>
          <p:cNvPr id="93" name="Google Shape;93;p2"/>
          <p:cNvPicPr preferRelativeResize="0"/>
          <p:nvPr/>
        </p:nvPicPr>
        <p:blipFill rotWithShape="1">
          <a:blip r:embed="rId3">
            <a:alphaModFix amt="34000"/>
          </a:blip>
          <a:srcRect/>
          <a:stretch/>
        </p:blipFill>
        <p:spPr>
          <a:xfrm>
            <a:off x="0" y="2135550"/>
            <a:ext cx="13004800" cy="7618050"/>
          </a:xfrm>
          <a:prstGeom prst="rect">
            <a:avLst/>
          </a:prstGeom>
          <a:noFill/>
          <a:ln>
            <a:noFill/>
          </a:ln>
        </p:spPr>
      </p:pic>
      <p:sp>
        <p:nvSpPr>
          <p:cNvPr id="94" name="Google Shape;94;p2"/>
          <p:cNvSpPr txBox="1"/>
          <p:nvPr/>
        </p:nvSpPr>
        <p:spPr>
          <a:xfrm>
            <a:off x="192953" y="1773006"/>
            <a:ext cx="12456000" cy="2433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5600" b="0" i="0" u="none" strike="noStrike" cap="none">
                <a:solidFill>
                  <a:srgbClr val="FFFFFF"/>
                </a:solidFill>
                <a:latin typeface="Impact"/>
                <a:ea typeface="Impact"/>
                <a:cs typeface="Impact"/>
                <a:sym typeface="Impact"/>
              </a:rPr>
              <a:t>Biology is the study of living things. </a:t>
            </a:r>
            <a:endParaRPr/>
          </a:p>
          <a:p>
            <a:pPr marL="0" marR="0" lvl="0" indent="0" algn="l" rtl="0">
              <a:lnSpc>
                <a:spcPct val="100000"/>
              </a:lnSpc>
              <a:spcBef>
                <a:spcPts val="0"/>
              </a:spcBef>
              <a:spcAft>
                <a:spcPts val="0"/>
              </a:spcAft>
              <a:buNone/>
            </a:pPr>
            <a:endParaRPr sz="5600" b="0" i="0" u="none" strike="noStrike" cap="none">
              <a:solidFill>
                <a:srgbClr val="FFFFFF"/>
              </a:solidFill>
              <a:latin typeface="Impact"/>
              <a:ea typeface="Impact"/>
              <a:cs typeface="Impact"/>
              <a:sym typeface="Impact"/>
            </a:endParaRPr>
          </a:p>
          <a:p>
            <a:pPr marL="0" marR="0" lvl="0" indent="0" algn="l" rtl="0">
              <a:lnSpc>
                <a:spcPct val="100000"/>
              </a:lnSpc>
              <a:spcBef>
                <a:spcPts val="0"/>
              </a:spcBef>
              <a:spcAft>
                <a:spcPts val="0"/>
              </a:spcAft>
              <a:buNone/>
            </a:pPr>
            <a:r>
              <a:rPr lang="en-US" sz="5600" b="0" i="0" u="none" strike="noStrike" cap="none">
                <a:solidFill>
                  <a:srgbClr val="FFFFFF"/>
                </a:solidFill>
                <a:latin typeface="Impact"/>
                <a:ea typeface="Impact"/>
                <a:cs typeface="Impact"/>
                <a:sym typeface="Impact"/>
              </a:rPr>
              <a:t>Biologists try to understand the natural world and the things that live in it. These things include plants, animals, fungi, protozoa, algae, bacteria, and viruses.</a:t>
            </a:r>
            <a:endParaRPr sz="5600" b="0" i="0" u="none" strike="noStrike" cap="none">
              <a:solidFill>
                <a:srgbClr val="FFFFFF"/>
              </a:solidFill>
              <a:latin typeface="Impact"/>
              <a:ea typeface="Impact"/>
              <a:cs typeface="Impact"/>
              <a:sym typeface="Impac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1000"/>
                                        <p:tgtEl>
                                          <p:spTgt spid="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g64bb39aff0_0_0"/>
          <p:cNvSpPr txBox="1"/>
          <p:nvPr/>
        </p:nvSpPr>
        <p:spPr>
          <a:xfrm>
            <a:off x="274403" y="171406"/>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7200"/>
              <a:buFont typeface="Arial"/>
              <a:buNone/>
            </a:pPr>
            <a:r>
              <a:rPr lang="en-US" sz="7200" b="0" i="0" u="none" strike="noStrike" cap="none">
                <a:solidFill>
                  <a:srgbClr val="FFFFFF"/>
                </a:solidFill>
                <a:latin typeface="Impact"/>
                <a:ea typeface="Impact"/>
                <a:cs typeface="Impact"/>
                <a:sym typeface="Impact"/>
              </a:rPr>
              <a:t>What is Astrobiology?</a:t>
            </a:r>
            <a:endParaRPr sz="7200" b="0" i="0" u="none" strike="noStrike" cap="none">
              <a:solidFill>
                <a:srgbClr val="FFFFFF"/>
              </a:solidFill>
              <a:latin typeface="Impact"/>
              <a:ea typeface="Impact"/>
              <a:cs typeface="Impact"/>
              <a:sym typeface="Impact"/>
            </a:endParaRPr>
          </a:p>
        </p:txBody>
      </p:sp>
      <p:pic>
        <p:nvPicPr>
          <p:cNvPr id="100" name="Google Shape;100;g64bb39aff0_0_0"/>
          <p:cNvPicPr preferRelativeResize="0"/>
          <p:nvPr/>
        </p:nvPicPr>
        <p:blipFill rotWithShape="1">
          <a:blip r:embed="rId3">
            <a:alphaModFix amt="34000"/>
          </a:blip>
          <a:srcRect/>
          <a:stretch/>
        </p:blipFill>
        <p:spPr>
          <a:xfrm>
            <a:off x="0" y="2135550"/>
            <a:ext cx="13004800" cy="7618050"/>
          </a:xfrm>
          <a:prstGeom prst="rect">
            <a:avLst/>
          </a:prstGeom>
          <a:noFill/>
          <a:ln>
            <a:noFill/>
          </a:ln>
        </p:spPr>
      </p:pic>
      <p:sp>
        <p:nvSpPr>
          <p:cNvPr id="101" name="Google Shape;101;g64bb39aff0_0_0"/>
          <p:cNvSpPr txBox="1"/>
          <p:nvPr/>
        </p:nvSpPr>
        <p:spPr>
          <a:xfrm>
            <a:off x="192953" y="1773006"/>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7200"/>
              <a:buFont typeface="Arial"/>
              <a:buNone/>
            </a:pPr>
            <a:r>
              <a:rPr lang="en-US" sz="7200" b="0" i="0" u="none" strike="noStrike" cap="none">
                <a:solidFill>
                  <a:srgbClr val="FFFFFF"/>
                </a:solidFill>
                <a:latin typeface="Impact"/>
                <a:ea typeface="Impact"/>
                <a:cs typeface="Impact"/>
                <a:sym typeface="Impact"/>
              </a:rPr>
              <a:t>Astrobiology is the study of life in outer space. It looks for conditions necessary for life, like liquid water, a good temperature, or the presence of oxygen.</a:t>
            </a:r>
            <a:endParaRPr sz="7200" b="0" i="0" u="none" strike="noStrike" cap="none">
              <a:solidFill>
                <a:srgbClr val="FFFFFF"/>
              </a:solidFill>
              <a:latin typeface="Impact"/>
              <a:ea typeface="Impact"/>
              <a:cs typeface="Impact"/>
              <a:sym typeface="Impac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64bb39aff0_0_16"/>
          <p:cNvSpPr txBox="1"/>
          <p:nvPr/>
        </p:nvSpPr>
        <p:spPr>
          <a:xfrm>
            <a:off x="0" y="2430155"/>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7200"/>
              <a:buFont typeface="Arial"/>
              <a:buNone/>
            </a:pPr>
            <a:r>
              <a:rPr lang="en-US" sz="7200" b="0" i="0" u="none" strike="noStrike" cap="none">
                <a:solidFill>
                  <a:srgbClr val="FFFFFF"/>
                </a:solidFill>
                <a:latin typeface="Impact"/>
                <a:ea typeface="Impact"/>
                <a:cs typeface="Impact"/>
                <a:sym typeface="Impact"/>
              </a:rPr>
              <a:t>Who is alive?</a:t>
            </a:r>
            <a:endParaRPr sz="7200" b="0" i="0" u="none" strike="noStrike" cap="none">
              <a:solidFill>
                <a:srgbClr val="FFFFFF"/>
              </a:solidFill>
              <a:latin typeface="Impact"/>
              <a:ea typeface="Impact"/>
              <a:cs typeface="Impact"/>
              <a:sym typeface="Impact"/>
            </a:endParaRPr>
          </a:p>
        </p:txBody>
      </p:sp>
      <p:pic>
        <p:nvPicPr>
          <p:cNvPr id="107" name="Google Shape;107;g64bb39aff0_0_16"/>
          <p:cNvPicPr preferRelativeResize="0"/>
          <p:nvPr/>
        </p:nvPicPr>
        <p:blipFill rotWithShape="1">
          <a:blip r:embed="rId3">
            <a:alphaModFix amt="28000"/>
          </a:blip>
          <a:srcRect/>
          <a:stretch/>
        </p:blipFill>
        <p:spPr>
          <a:xfrm>
            <a:off x="0" y="1929810"/>
            <a:ext cx="13004800" cy="7315200"/>
          </a:xfrm>
          <a:prstGeom prst="rect">
            <a:avLst/>
          </a:prstGeom>
          <a:noFill/>
          <a:ln>
            <a:noFill/>
          </a:ln>
        </p:spPr>
      </p:pic>
      <p:sp>
        <p:nvSpPr>
          <p:cNvPr id="108" name="Google Shape;108;g64bb39aff0_0_16"/>
          <p:cNvSpPr txBox="1"/>
          <p:nvPr/>
        </p:nvSpPr>
        <p:spPr>
          <a:xfrm>
            <a:off x="136100" y="4536530"/>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7200"/>
              <a:buFont typeface="Arial"/>
              <a:buNone/>
            </a:pPr>
            <a:r>
              <a:rPr lang="en-US" sz="7200" b="0" i="0" u="none" strike="noStrike" cap="none">
                <a:solidFill>
                  <a:srgbClr val="FFFFFF"/>
                </a:solidFill>
                <a:latin typeface="Impact"/>
                <a:ea typeface="Impact"/>
                <a:cs typeface="Impact"/>
                <a:sym typeface="Impact"/>
              </a:rPr>
              <a:t>How do you know if something is alive?</a:t>
            </a:r>
            <a:endParaRPr sz="7200" b="0" i="0" u="none" strike="noStrike" cap="none">
              <a:solidFill>
                <a:srgbClr val="FFFFFF"/>
              </a:solidFill>
              <a:latin typeface="Impact"/>
              <a:ea typeface="Impact"/>
              <a:cs typeface="Impact"/>
              <a:sym typeface="Impac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64bb39aff0_0_34"/>
          <p:cNvSpPr txBox="1"/>
          <p:nvPr/>
        </p:nvSpPr>
        <p:spPr>
          <a:xfrm>
            <a:off x="274403" y="171406"/>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2"/>
              </a:buClr>
              <a:buSzPts val="7200"/>
              <a:buFont typeface="Arial"/>
              <a:buNone/>
            </a:pPr>
            <a:r>
              <a:rPr lang="en-US" sz="7200" b="0" i="0" u="none" strike="noStrike" cap="none">
                <a:solidFill>
                  <a:schemeClr val="lt1"/>
                </a:solidFill>
                <a:latin typeface="Impact"/>
                <a:ea typeface="Impact"/>
                <a:cs typeface="Impact"/>
                <a:sym typeface="Impact"/>
              </a:rPr>
              <a:t>How do we know if something is alive?</a:t>
            </a:r>
            <a:endParaRPr sz="7200" b="0" i="0" u="none" strike="noStrike" cap="none">
              <a:solidFill>
                <a:schemeClr val="lt1"/>
              </a:solidFill>
              <a:latin typeface="Impact"/>
              <a:ea typeface="Impact"/>
              <a:cs typeface="Impact"/>
              <a:sym typeface="Impact"/>
            </a:endParaRPr>
          </a:p>
          <a:p>
            <a:pPr marL="0" marR="0" lvl="0" indent="0" algn="ctr" rtl="0">
              <a:lnSpc>
                <a:spcPct val="100000"/>
              </a:lnSpc>
              <a:spcBef>
                <a:spcPts val="0"/>
              </a:spcBef>
              <a:spcAft>
                <a:spcPts val="0"/>
              </a:spcAft>
              <a:buClr>
                <a:srgbClr val="000000"/>
              </a:buClr>
              <a:buSzPts val="7200"/>
              <a:buFont typeface="Arial"/>
              <a:buNone/>
            </a:pPr>
            <a:endParaRPr sz="7200" b="0" i="0" u="none" strike="noStrike" cap="none">
              <a:solidFill>
                <a:schemeClr val="lt1"/>
              </a:solidFill>
              <a:latin typeface="Impact"/>
              <a:ea typeface="Impact"/>
              <a:cs typeface="Impact"/>
              <a:sym typeface="Impact"/>
            </a:endParaRPr>
          </a:p>
        </p:txBody>
      </p:sp>
      <p:pic>
        <p:nvPicPr>
          <p:cNvPr id="114" name="Google Shape;114;g64bb39aff0_0_34"/>
          <p:cNvPicPr preferRelativeResize="0"/>
          <p:nvPr/>
        </p:nvPicPr>
        <p:blipFill rotWithShape="1">
          <a:blip r:embed="rId3">
            <a:alphaModFix amt="28000"/>
          </a:blip>
          <a:srcRect/>
          <a:stretch/>
        </p:blipFill>
        <p:spPr>
          <a:xfrm>
            <a:off x="0" y="2503550"/>
            <a:ext cx="13004800" cy="7315200"/>
          </a:xfrm>
          <a:prstGeom prst="rect">
            <a:avLst/>
          </a:prstGeom>
          <a:noFill/>
          <a:ln>
            <a:noFill/>
          </a:ln>
        </p:spPr>
      </p:pic>
      <p:sp>
        <p:nvSpPr>
          <p:cNvPr id="115" name="Google Shape;115;g64bb39aff0_0_34"/>
          <p:cNvSpPr txBox="1"/>
          <p:nvPr/>
        </p:nvSpPr>
        <p:spPr>
          <a:xfrm>
            <a:off x="426803" y="2880256"/>
            <a:ext cx="12456000" cy="2433900"/>
          </a:xfrm>
          <a:prstGeom prst="rect">
            <a:avLst/>
          </a:prstGeom>
          <a:noFill/>
          <a:ln>
            <a:noFill/>
          </a:ln>
        </p:spPr>
        <p:txBody>
          <a:bodyPr spcFirstLastPara="1" wrap="square" lIns="91425" tIns="91425" rIns="91425" bIns="91425" anchor="t" anchorCtr="0">
            <a:noAutofit/>
          </a:bodyPr>
          <a:lstStyle/>
          <a:p>
            <a:pPr marL="457200" marR="0" lvl="0" indent="-457200" algn="l" rtl="0">
              <a:lnSpc>
                <a:spcPct val="100000"/>
              </a:lnSpc>
              <a:spcBef>
                <a:spcPts val="0"/>
              </a:spcBef>
              <a:spcAft>
                <a:spcPts val="0"/>
              </a:spcAft>
              <a:buClr>
                <a:srgbClr val="FFFFFF"/>
              </a:buClr>
              <a:buSzPts val="4800"/>
              <a:buFont typeface="Impact"/>
              <a:buChar char="●"/>
            </a:pPr>
            <a:r>
              <a:rPr lang="en-US" sz="4800" b="0" i="0" u="none" strike="noStrike" cap="none">
                <a:solidFill>
                  <a:srgbClr val="FFFFFF"/>
                </a:solidFill>
                <a:latin typeface="Impact"/>
                <a:ea typeface="Impact"/>
                <a:cs typeface="Impact"/>
                <a:sym typeface="Impact"/>
              </a:rPr>
              <a:t>It moves around</a:t>
            </a:r>
            <a:endParaRPr sz="4800" b="0" i="0" u="none" strike="noStrike" cap="none">
              <a:solidFill>
                <a:srgbClr val="FFFFFF"/>
              </a:solidFill>
              <a:latin typeface="Impact"/>
              <a:ea typeface="Impact"/>
              <a:cs typeface="Impact"/>
              <a:sym typeface="Impact"/>
            </a:endParaRPr>
          </a:p>
          <a:p>
            <a:pPr marL="457200" marR="0" lvl="0" indent="-457200" algn="l" rtl="0">
              <a:lnSpc>
                <a:spcPct val="100000"/>
              </a:lnSpc>
              <a:spcBef>
                <a:spcPts val="0"/>
              </a:spcBef>
              <a:spcAft>
                <a:spcPts val="0"/>
              </a:spcAft>
              <a:buClr>
                <a:srgbClr val="FFFFFF"/>
              </a:buClr>
              <a:buSzPts val="4800"/>
              <a:buFont typeface="Impact"/>
              <a:buChar char="●"/>
            </a:pPr>
            <a:r>
              <a:rPr lang="en-US" sz="4800" b="0" i="0" u="none" strike="noStrike" cap="none">
                <a:solidFill>
                  <a:srgbClr val="FFFFFF"/>
                </a:solidFill>
                <a:latin typeface="Impact"/>
                <a:ea typeface="Impact"/>
                <a:cs typeface="Impact"/>
                <a:sym typeface="Impact"/>
              </a:rPr>
              <a:t>It eats food to for nutrition</a:t>
            </a:r>
            <a:endParaRPr sz="4800" b="0" i="0" u="none" strike="noStrike" cap="none">
              <a:solidFill>
                <a:srgbClr val="FFFFFF"/>
              </a:solidFill>
              <a:latin typeface="Impact"/>
              <a:ea typeface="Impact"/>
              <a:cs typeface="Impact"/>
              <a:sym typeface="Impact"/>
            </a:endParaRPr>
          </a:p>
          <a:p>
            <a:pPr marL="457200" marR="0" lvl="0" indent="-457200" algn="l" rtl="0">
              <a:lnSpc>
                <a:spcPct val="100000"/>
              </a:lnSpc>
              <a:spcBef>
                <a:spcPts val="0"/>
              </a:spcBef>
              <a:spcAft>
                <a:spcPts val="0"/>
              </a:spcAft>
              <a:buClr>
                <a:srgbClr val="FFFFFF"/>
              </a:buClr>
              <a:buSzPts val="4800"/>
              <a:buFont typeface="Impact"/>
              <a:buChar char="●"/>
            </a:pPr>
            <a:r>
              <a:rPr lang="en-US" sz="4800" b="0" i="0" u="none" strike="noStrike" cap="none">
                <a:solidFill>
                  <a:srgbClr val="FFFFFF"/>
                </a:solidFill>
                <a:latin typeface="Impact"/>
                <a:ea typeface="Impact"/>
                <a:cs typeface="Impact"/>
                <a:sym typeface="Impact"/>
              </a:rPr>
              <a:t>It breathes to make energy</a:t>
            </a:r>
            <a:endParaRPr sz="4800" b="0" i="0" u="none" strike="noStrike" cap="none">
              <a:solidFill>
                <a:srgbClr val="FFFFFF"/>
              </a:solidFill>
              <a:latin typeface="Impact"/>
              <a:ea typeface="Impact"/>
              <a:cs typeface="Impact"/>
              <a:sym typeface="Impact"/>
            </a:endParaRPr>
          </a:p>
          <a:p>
            <a:pPr marL="457200" marR="0" lvl="0" indent="-457200" algn="l" rtl="0">
              <a:lnSpc>
                <a:spcPct val="100000"/>
              </a:lnSpc>
              <a:spcBef>
                <a:spcPts val="0"/>
              </a:spcBef>
              <a:spcAft>
                <a:spcPts val="0"/>
              </a:spcAft>
              <a:buClr>
                <a:srgbClr val="FFFFFF"/>
              </a:buClr>
              <a:buSzPts val="4800"/>
              <a:buFont typeface="Impact"/>
              <a:buChar char="●"/>
            </a:pPr>
            <a:r>
              <a:rPr lang="en-US" sz="4800" b="0" i="0" u="none" strike="noStrike" cap="none">
                <a:solidFill>
                  <a:srgbClr val="FFFFFF"/>
                </a:solidFill>
                <a:latin typeface="Impact"/>
                <a:ea typeface="Impact"/>
                <a:cs typeface="Impact"/>
                <a:sym typeface="Impact"/>
              </a:rPr>
              <a:t>Sense - how you understand what’s around you</a:t>
            </a:r>
            <a:endParaRPr sz="4800" b="0" i="0" u="none" strike="noStrike" cap="none">
              <a:solidFill>
                <a:srgbClr val="FFFFFF"/>
              </a:solidFill>
              <a:latin typeface="Impact"/>
              <a:ea typeface="Impact"/>
              <a:cs typeface="Impact"/>
              <a:sym typeface="Impact"/>
            </a:endParaRPr>
          </a:p>
          <a:p>
            <a:pPr marL="457200" marR="0" lvl="0" indent="-457200" algn="l" rtl="0">
              <a:lnSpc>
                <a:spcPct val="100000"/>
              </a:lnSpc>
              <a:spcBef>
                <a:spcPts val="0"/>
              </a:spcBef>
              <a:spcAft>
                <a:spcPts val="0"/>
              </a:spcAft>
              <a:buClr>
                <a:srgbClr val="FFFFFF"/>
              </a:buClr>
              <a:buSzPts val="4800"/>
              <a:buFont typeface="Impact"/>
              <a:buChar char="●"/>
            </a:pPr>
            <a:r>
              <a:rPr lang="en-US" sz="4800" b="0" i="0" u="none" strike="noStrike" cap="none">
                <a:solidFill>
                  <a:srgbClr val="FFFFFF"/>
                </a:solidFill>
                <a:latin typeface="Impact"/>
                <a:ea typeface="Impact"/>
                <a:cs typeface="Impact"/>
                <a:sym typeface="Impact"/>
              </a:rPr>
              <a:t>Excretion - pooping, peeing and sweating</a:t>
            </a:r>
            <a:endParaRPr sz="4800" b="0" i="0" u="none" strike="noStrike" cap="none">
              <a:solidFill>
                <a:srgbClr val="FFFFFF"/>
              </a:solidFill>
              <a:latin typeface="Impact"/>
              <a:ea typeface="Impact"/>
              <a:cs typeface="Impact"/>
              <a:sym typeface="Impact"/>
            </a:endParaRPr>
          </a:p>
          <a:p>
            <a:pPr marL="457200" marR="0" lvl="0" indent="-457200" algn="l" rtl="0">
              <a:lnSpc>
                <a:spcPct val="100000"/>
              </a:lnSpc>
              <a:spcBef>
                <a:spcPts val="0"/>
              </a:spcBef>
              <a:spcAft>
                <a:spcPts val="0"/>
              </a:spcAft>
              <a:buClr>
                <a:srgbClr val="FFFFFF"/>
              </a:buClr>
              <a:buSzPts val="4800"/>
              <a:buFont typeface="Impact"/>
              <a:buChar char="●"/>
            </a:pPr>
            <a:r>
              <a:rPr lang="en-US" sz="4800" b="0" i="0" u="none" strike="noStrike" cap="none">
                <a:solidFill>
                  <a:srgbClr val="FFFFFF"/>
                </a:solidFill>
                <a:latin typeface="Impact"/>
                <a:ea typeface="Impact"/>
                <a:cs typeface="Impact"/>
                <a:sym typeface="Impact"/>
              </a:rPr>
              <a:t>Reproduction - to have babies</a:t>
            </a:r>
            <a:endParaRPr sz="4800" b="0" i="0" u="none" strike="noStrike" cap="none">
              <a:solidFill>
                <a:srgbClr val="FFFFFF"/>
              </a:solidFill>
              <a:latin typeface="Impact"/>
              <a:ea typeface="Impact"/>
              <a:cs typeface="Impact"/>
              <a:sym typeface="Impact"/>
            </a:endParaRPr>
          </a:p>
          <a:p>
            <a:pPr marL="457200" marR="0" lvl="0" indent="-457200" algn="l" rtl="0">
              <a:lnSpc>
                <a:spcPct val="100000"/>
              </a:lnSpc>
              <a:spcBef>
                <a:spcPts val="0"/>
              </a:spcBef>
              <a:spcAft>
                <a:spcPts val="0"/>
              </a:spcAft>
              <a:buClr>
                <a:srgbClr val="FFFFFF"/>
              </a:buClr>
              <a:buSzPts val="4800"/>
              <a:buFont typeface="Impact"/>
              <a:buChar char="●"/>
            </a:pPr>
            <a:r>
              <a:rPr lang="en-US" sz="4800" b="0" i="0" u="none" strike="noStrike" cap="none">
                <a:solidFill>
                  <a:srgbClr val="FFFFFF"/>
                </a:solidFill>
                <a:latin typeface="Impact"/>
                <a:ea typeface="Impact"/>
                <a:cs typeface="Impact"/>
                <a:sym typeface="Impact"/>
              </a:rPr>
              <a:t>Grow - to get bigger and older</a:t>
            </a:r>
            <a:endParaRPr sz="4800" b="0" i="0" u="none" strike="noStrike" cap="none">
              <a:solidFill>
                <a:srgbClr val="FFFFFF"/>
              </a:solidFill>
              <a:latin typeface="Impact"/>
              <a:ea typeface="Impact"/>
              <a:cs typeface="Impact"/>
              <a:sym typeface="Impac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10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p:nvPr/>
        </p:nvSpPr>
        <p:spPr>
          <a:xfrm>
            <a:off x="274403" y="171406"/>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2"/>
              </a:buClr>
              <a:buSzPts val="7200"/>
              <a:buFont typeface="Arial"/>
              <a:buNone/>
            </a:pPr>
            <a:r>
              <a:rPr lang="en-US" sz="7200" b="0" i="0" u="none" strike="noStrike" cap="none">
                <a:solidFill>
                  <a:schemeClr val="lt1"/>
                </a:solidFill>
                <a:latin typeface="Impact"/>
                <a:ea typeface="Impact"/>
                <a:cs typeface="Impact"/>
                <a:sym typeface="Impact"/>
              </a:rPr>
              <a:t>What does life need to survive?</a:t>
            </a:r>
            <a:endParaRPr sz="7200" b="0" i="0" u="none" strike="noStrike" cap="none">
              <a:solidFill>
                <a:schemeClr val="lt1"/>
              </a:solidFill>
              <a:latin typeface="Impact"/>
              <a:ea typeface="Impact"/>
              <a:cs typeface="Impact"/>
              <a:sym typeface="Impact"/>
            </a:endParaRPr>
          </a:p>
          <a:p>
            <a:pPr marL="0" marR="0" lvl="0" indent="0" algn="ctr" rtl="0">
              <a:lnSpc>
                <a:spcPct val="100000"/>
              </a:lnSpc>
              <a:spcBef>
                <a:spcPts val="0"/>
              </a:spcBef>
              <a:spcAft>
                <a:spcPts val="0"/>
              </a:spcAft>
              <a:buClr>
                <a:srgbClr val="000000"/>
              </a:buClr>
              <a:buSzPts val="7200"/>
              <a:buFont typeface="Arial"/>
              <a:buNone/>
            </a:pPr>
            <a:endParaRPr sz="7200" b="0" i="0" u="none" strike="noStrike" cap="none">
              <a:solidFill>
                <a:schemeClr val="lt1"/>
              </a:solidFill>
              <a:latin typeface="Impact"/>
              <a:ea typeface="Impact"/>
              <a:cs typeface="Impact"/>
              <a:sym typeface="Impact"/>
            </a:endParaRPr>
          </a:p>
        </p:txBody>
      </p:sp>
      <p:pic>
        <p:nvPicPr>
          <p:cNvPr id="121" name="Google Shape;121;p3" descr="water air food temperature sunlight, needs of living organisms"/>
          <p:cNvPicPr preferRelativeResize="0"/>
          <p:nvPr/>
        </p:nvPicPr>
        <p:blipFill rotWithShape="1">
          <a:blip r:embed="rId3">
            <a:alphaModFix/>
          </a:blip>
          <a:srcRect/>
          <a:stretch/>
        </p:blipFill>
        <p:spPr>
          <a:xfrm>
            <a:off x="89085" y="2406316"/>
            <a:ext cx="12826630" cy="68660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fade">
                                      <p:cBhvr>
                                        <p:cTn id="7" dur="10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4"/>
          <p:cNvSpPr txBox="1"/>
          <p:nvPr/>
        </p:nvSpPr>
        <p:spPr>
          <a:xfrm>
            <a:off x="274403" y="171406"/>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2"/>
              </a:buClr>
              <a:buSzPts val="7200"/>
              <a:buFont typeface="Arial"/>
              <a:buNone/>
            </a:pPr>
            <a:r>
              <a:rPr lang="en-US" sz="7200" b="0" i="0" u="none" strike="noStrike" cap="none">
                <a:solidFill>
                  <a:schemeClr val="lt1"/>
                </a:solidFill>
                <a:latin typeface="Impact"/>
                <a:ea typeface="Impact"/>
                <a:cs typeface="Impact"/>
                <a:sym typeface="Impact"/>
              </a:rPr>
              <a:t>What should we look for to find life on other planets?</a:t>
            </a:r>
            <a:endParaRPr sz="7200" b="0" i="0" u="none" strike="noStrike" cap="none">
              <a:solidFill>
                <a:schemeClr val="lt1"/>
              </a:solidFill>
              <a:latin typeface="Impact"/>
              <a:ea typeface="Impact"/>
              <a:cs typeface="Impact"/>
              <a:sym typeface="Impact"/>
            </a:endParaRPr>
          </a:p>
        </p:txBody>
      </p:sp>
      <p:pic>
        <p:nvPicPr>
          <p:cNvPr id="127" name="Google Shape;127;p4" descr="Image result for watery planet"/>
          <p:cNvPicPr preferRelativeResize="0"/>
          <p:nvPr/>
        </p:nvPicPr>
        <p:blipFill rotWithShape="1">
          <a:blip r:embed="rId3">
            <a:alphaModFix/>
          </a:blip>
          <a:srcRect/>
          <a:stretch/>
        </p:blipFill>
        <p:spPr>
          <a:xfrm>
            <a:off x="0" y="2799269"/>
            <a:ext cx="13004800" cy="4038600"/>
          </a:xfrm>
          <a:prstGeom prst="rect">
            <a:avLst/>
          </a:prstGeom>
          <a:noFill/>
          <a:ln>
            <a:noFill/>
          </a:ln>
        </p:spPr>
      </p:pic>
      <p:sp>
        <p:nvSpPr>
          <p:cNvPr id="128" name="Google Shape;128;p4"/>
          <p:cNvSpPr txBox="1"/>
          <p:nvPr/>
        </p:nvSpPr>
        <p:spPr>
          <a:xfrm>
            <a:off x="3851564" y="7370618"/>
            <a:ext cx="5735781"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7200" b="0" i="0" u="none" strike="noStrike" cap="none">
                <a:solidFill>
                  <a:schemeClr val="lt1"/>
                </a:solidFill>
                <a:latin typeface="Arial"/>
                <a:ea typeface="Arial"/>
                <a:cs typeface="Arial"/>
                <a:sym typeface="Arial"/>
              </a:rPr>
              <a:t>Liquid Water</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fade">
                                      <p:cBhvr>
                                        <p:cTn id="7" dur="1000"/>
                                        <p:tgtEl>
                                          <p:spTgt spid="127"/>
                                        </p:tgtEl>
                                      </p:cBhvr>
                                    </p:animEffect>
                                  </p:childTnLst>
                                </p:cTn>
                              </p:par>
                              <p:par>
                                <p:cTn id="8" presetID="10" presetClass="entr" presetSubtype="0" fill="hold" nodeType="withEffect">
                                  <p:stCondLst>
                                    <p:cond delay="0"/>
                                  </p:stCondLst>
                                  <p:childTnLst>
                                    <p:set>
                                      <p:cBhvr>
                                        <p:cTn id="9" dur="1" fill="hold">
                                          <p:stCondLst>
                                            <p:cond delay="0"/>
                                          </p:stCondLst>
                                        </p:cTn>
                                        <p:tgtEl>
                                          <p:spTgt spid="128"/>
                                        </p:tgtEl>
                                        <p:attrNameLst>
                                          <p:attrName>style.visibility</p:attrName>
                                        </p:attrNameLst>
                                      </p:cBhvr>
                                      <p:to>
                                        <p:strVal val="visible"/>
                                      </p:to>
                                    </p:set>
                                    <p:animEffect transition="in" filter="fade">
                                      <p:cBhvr>
                                        <p:cTn id="10" dur="10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5"/>
          <p:cNvSpPr txBox="1"/>
          <p:nvPr/>
        </p:nvSpPr>
        <p:spPr>
          <a:xfrm>
            <a:off x="274403" y="171406"/>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2"/>
              </a:buClr>
              <a:buSzPts val="7200"/>
              <a:buFont typeface="Arial"/>
              <a:buNone/>
            </a:pPr>
            <a:r>
              <a:rPr lang="en-US" sz="5600" b="0" i="0" u="none" strike="noStrike" cap="none">
                <a:solidFill>
                  <a:schemeClr val="lt1"/>
                </a:solidFill>
                <a:latin typeface="Impact"/>
                <a:ea typeface="Impact"/>
                <a:cs typeface="Impact"/>
                <a:sym typeface="Impact"/>
              </a:rPr>
              <a:t>This means that the planet has to be the right distance from the Sun!</a:t>
            </a:r>
            <a:endParaRPr sz="5600" b="0" i="0" u="none" strike="noStrike" cap="none">
              <a:solidFill>
                <a:schemeClr val="lt1"/>
              </a:solidFill>
              <a:latin typeface="Impact"/>
              <a:ea typeface="Impact"/>
              <a:cs typeface="Impact"/>
              <a:sym typeface="Impact"/>
            </a:endParaRPr>
          </a:p>
        </p:txBody>
      </p:sp>
      <p:pic>
        <p:nvPicPr>
          <p:cNvPr id="134" name="Google Shape;134;p5" descr="Image result for Habitable zone and liquid water"/>
          <p:cNvPicPr preferRelativeResize="0"/>
          <p:nvPr/>
        </p:nvPicPr>
        <p:blipFill rotWithShape="1">
          <a:blip r:embed="rId3">
            <a:alphaModFix/>
          </a:blip>
          <a:srcRect/>
          <a:stretch/>
        </p:blipFill>
        <p:spPr>
          <a:xfrm>
            <a:off x="274403" y="2736657"/>
            <a:ext cx="8869082" cy="6658354"/>
          </a:xfrm>
          <a:prstGeom prst="rect">
            <a:avLst/>
          </a:prstGeom>
          <a:noFill/>
          <a:ln>
            <a:noFill/>
          </a:ln>
        </p:spPr>
      </p:pic>
      <p:sp>
        <p:nvSpPr>
          <p:cNvPr id="135" name="Google Shape;135;p5"/>
          <p:cNvSpPr txBox="1"/>
          <p:nvPr/>
        </p:nvSpPr>
        <p:spPr>
          <a:xfrm>
            <a:off x="9377082" y="2736657"/>
            <a:ext cx="3353315" cy="61863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0" i="0" u="none" strike="noStrike" cap="none">
                <a:solidFill>
                  <a:schemeClr val="lt1"/>
                </a:solidFill>
                <a:latin typeface="Arial"/>
                <a:ea typeface="Arial"/>
                <a:cs typeface="Arial"/>
                <a:sym typeface="Arial"/>
              </a:rPr>
              <a:t>If it is too close the it will be too hot and the water will evaporate!</a:t>
            </a:r>
            <a:endParaRPr/>
          </a:p>
          <a:p>
            <a:pPr marL="0" marR="0" lvl="0" indent="0" algn="l" rtl="0">
              <a:lnSpc>
                <a:spcPct val="100000"/>
              </a:lnSpc>
              <a:spcBef>
                <a:spcPts val="0"/>
              </a:spcBef>
              <a:spcAft>
                <a:spcPts val="0"/>
              </a:spcAft>
              <a:buNone/>
            </a:pPr>
            <a:endParaRPr sz="36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en-US" sz="3600" b="0" i="0" u="none" strike="noStrike" cap="none">
                <a:solidFill>
                  <a:schemeClr val="lt1"/>
                </a:solidFill>
                <a:latin typeface="Arial"/>
                <a:ea typeface="Arial"/>
                <a:cs typeface="Arial"/>
                <a:sym typeface="Arial"/>
              </a:rPr>
              <a:t>If it is too far then it will be too cold and the water will turn into ice!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10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54"/>
          <p:cNvSpPr txBox="1"/>
          <p:nvPr/>
        </p:nvSpPr>
        <p:spPr>
          <a:xfrm>
            <a:off x="274403" y="171406"/>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2"/>
              </a:buClr>
              <a:buSzPts val="7200"/>
              <a:buFont typeface="Arial"/>
              <a:buNone/>
            </a:pPr>
            <a:r>
              <a:rPr lang="en-US" sz="5600" b="0" i="0" u="none" strike="noStrike" cap="none">
                <a:solidFill>
                  <a:schemeClr val="lt1"/>
                </a:solidFill>
                <a:latin typeface="Impact"/>
                <a:ea typeface="Impact"/>
                <a:cs typeface="Impact"/>
                <a:sym typeface="Impact"/>
              </a:rPr>
              <a:t>Habitable zone</a:t>
            </a:r>
            <a:endParaRPr sz="5600" b="0" i="0" u="none" strike="noStrike" cap="none">
              <a:solidFill>
                <a:schemeClr val="lt1"/>
              </a:solidFill>
              <a:latin typeface="Impact"/>
              <a:ea typeface="Impact"/>
              <a:cs typeface="Impact"/>
              <a:sym typeface="Impact"/>
            </a:endParaRPr>
          </a:p>
        </p:txBody>
      </p:sp>
      <p:pic>
        <p:nvPicPr>
          <p:cNvPr id="141" name="Google Shape;141;p54" descr="Image result for Habitable zone and liquid water"/>
          <p:cNvPicPr preferRelativeResize="0"/>
          <p:nvPr/>
        </p:nvPicPr>
        <p:blipFill rotWithShape="1">
          <a:blip r:embed="rId3">
            <a:alphaModFix/>
          </a:blip>
          <a:srcRect/>
          <a:stretch/>
        </p:blipFill>
        <p:spPr>
          <a:xfrm>
            <a:off x="274397" y="1732610"/>
            <a:ext cx="8869082" cy="6658354"/>
          </a:xfrm>
          <a:prstGeom prst="rect">
            <a:avLst/>
          </a:prstGeom>
          <a:noFill/>
          <a:ln>
            <a:noFill/>
          </a:ln>
        </p:spPr>
      </p:pic>
      <p:sp>
        <p:nvSpPr>
          <p:cNvPr id="142" name="Google Shape;142;p54"/>
          <p:cNvSpPr txBox="1"/>
          <p:nvPr/>
        </p:nvSpPr>
        <p:spPr>
          <a:xfrm>
            <a:off x="9377082" y="2337643"/>
            <a:ext cx="3353315" cy="50783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0" i="0" u="none" strike="noStrike" cap="none">
                <a:solidFill>
                  <a:schemeClr val="lt1"/>
                </a:solidFill>
                <a:latin typeface="Arial"/>
                <a:ea typeface="Arial"/>
                <a:cs typeface="Arial"/>
                <a:sym typeface="Arial"/>
              </a:rPr>
              <a:t>Habitable zone also ensures that the planet gets enough energy from sunlight and has the right temperature as well!</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55"/>
          <p:cNvSpPr txBox="1"/>
          <p:nvPr/>
        </p:nvSpPr>
        <p:spPr>
          <a:xfrm>
            <a:off x="274403" y="171406"/>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2"/>
              </a:buClr>
              <a:buSzPts val="7200"/>
              <a:buFont typeface="Arial"/>
              <a:buNone/>
            </a:pPr>
            <a:r>
              <a:rPr lang="en-US" sz="7200" b="0" i="0" u="none" strike="noStrike" cap="none">
                <a:solidFill>
                  <a:schemeClr val="lt1"/>
                </a:solidFill>
                <a:latin typeface="Impact"/>
                <a:ea typeface="Impact"/>
                <a:cs typeface="Impact"/>
                <a:sym typeface="Impact"/>
              </a:rPr>
              <a:t>What should we look for to find life on other planets?</a:t>
            </a:r>
            <a:endParaRPr sz="7200" b="0" i="0" u="none" strike="noStrike" cap="none">
              <a:solidFill>
                <a:schemeClr val="lt1"/>
              </a:solidFill>
              <a:latin typeface="Impact"/>
              <a:ea typeface="Impact"/>
              <a:cs typeface="Impact"/>
              <a:sym typeface="Impact"/>
            </a:endParaRPr>
          </a:p>
        </p:txBody>
      </p:sp>
      <p:pic>
        <p:nvPicPr>
          <p:cNvPr id="148" name="Google Shape;148;p55" descr="Image result for watery planet"/>
          <p:cNvPicPr preferRelativeResize="0"/>
          <p:nvPr/>
        </p:nvPicPr>
        <p:blipFill rotWithShape="1">
          <a:blip r:embed="rId3">
            <a:alphaModFix/>
          </a:blip>
          <a:srcRect/>
          <a:stretch/>
        </p:blipFill>
        <p:spPr>
          <a:xfrm>
            <a:off x="0" y="2799269"/>
            <a:ext cx="13004800" cy="4038600"/>
          </a:xfrm>
          <a:prstGeom prst="rect">
            <a:avLst/>
          </a:prstGeom>
          <a:noFill/>
          <a:ln>
            <a:noFill/>
          </a:ln>
        </p:spPr>
      </p:pic>
      <p:sp>
        <p:nvSpPr>
          <p:cNvPr id="149" name="Google Shape;149;p55"/>
          <p:cNvSpPr txBox="1"/>
          <p:nvPr/>
        </p:nvSpPr>
        <p:spPr>
          <a:xfrm>
            <a:off x="3851564" y="7370618"/>
            <a:ext cx="5735781" cy="23083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Arial"/>
                <a:ea typeface="Arial"/>
                <a:cs typeface="Arial"/>
                <a:sym typeface="Arial"/>
              </a:rPr>
              <a:t>Atmosphere to protect from harmful cosmic rays!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56"/>
          <p:cNvSpPr txBox="1">
            <a:spLocks noGrp="1"/>
          </p:cNvSpPr>
          <p:nvPr>
            <p:ph type="title"/>
          </p:nvPr>
        </p:nvSpPr>
        <p:spPr>
          <a:xfrm>
            <a:off x="0" y="2514600"/>
            <a:ext cx="13004800" cy="3302000"/>
          </a:xfrm>
          <a:prstGeom prst="rect">
            <a:avLst/>
          </a:prstGeom>
          <a:noFill/>
          <a:ln>
            <a:noFill/>
          </a:ln>
        </p:spPr>
        <p:txBody>
          <a:bodyPr spcFirstLastPara="1" wrap="square" lIns="50800" tIns="50800" rIns="50800" bIns="50800" anchor="b" anchorCtr="0">
            <a:noAutofit/>
          </a:bodyPr>
          <a:lstStyle/>
          <a:p>
            <a:pPr marL="0" lvl="0" indent="0" algn="ctr" rtl="0">
              <a:lnSpc>
                <a:spcPct val="100000"/>
              </a:lnSpc>
              <a:spcBef>
                <a:spcPts val="0"/>
              </a:spcBef>
              <a:spcAft>
                <a:spcPts val="0"/>
              </a:spcAft>
              <a:buSzPts val="1400"/>
              <a:buNone/>
            </a:pPr>
            <a:r>
              <a:rPr lang="en-US" sz="6000"/>
              <a:t>Activity 1: Where to Look for Life </a:t>
            </a:r>
            <a:br>
              <a:rPr lang="en-US" sz="6600"/>
            </a:br>
            <a:br>
              <a:rPr lang="en-US" sz="3600"/>
            </a:br>
            <a:r>
              <a:rPr lang="en-US" sz="3600"/>
              <a:t>Which planets and moons in our </a:t>
            </a:r>
            <a:br>
              <a:rPr lang="en-US" sz="3600"/>
            </a:br>
            <a:r>
              <a:rPr lang="en-US" sz="3600"/>
              <a:t>solar system are potentially habitable?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57"/>
          <p:cNvSpPr/>
          <p:nvPr/>
        </p:nvSpPr>
        <p:spPr>
          <a:xfrm>
            <a:off x="1270000" y="-254000"/>
            <a:ext cx="10464800" cy="381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US" sz="6400" b="0" i="0" u="none" strike="noStrike" cap="none">
                <a:solidFill>
                  <a:schemeClr val="lt1"/>
                </a:solidFill>
                <a:latin typeface="Gill Sans"/>
                <a:ea typeface="Gill Sans"/>
                <a:cs typeface="Gill Sans"/>
                <a:sym typeface="Gill Sans"/>
              </a:rPr>
              <a:t>Sort habitability cards </a:t>
            </a:r>
            <a:endParaRPr/>
          </a:p>
          <a:p>
            <a:pPr marL="0" marR="0" lvl="0" indent="0" algn="l" rtl="0">
              <a:lnSpc>
                <a:spcPct val="100000"/>
              </a:lnSpc>
              <a:spcBef>
                <a:spcPts val="0"/>
              </a:spcBef>
              <a:spcAft>
                <a:spcPts val="0"/>
              </a:spcAft>
              <a:buNone/>
            </a:pPr>
            <a:r>
              <a:rPr lang="en-US" sz="6400" b="0" i="0" u="none" strike="noStrike" cap="none">
                <a:solidFill>
                  <a:schemeClr val="lt1"/>
                </a:solidFill>
                <a:latin typeface="Gill Sans"/>
                <a:ea typeface="Gill Sans"/>
                <a:cs typeface="Gill Sans"/>
                <a:sym typeface="Gill Sans"/>
              </a:rPr>
              <a:t>into 3 piles:</a:t>
            </a:r>
            <a:endParaRPr/>
          </a:p>
        </p:txBody>
      </p:sp>
      <p:sp>
        <p:nvSpPr>
          <p:cNvPr id="160" name="Google Shape;160;p57"/>
          <p:cNvSpPr/>
          <p:nvPr/>
        </p:nvSpPr>
        <p:spPr>
          <a:xfrm>
            <a:off x="1168400" y="3295650"/>
            <a:ext cx="3009900" cy="3886200"/>
          </a:xfrm>
          <a:prstGeom prst="rect">
            <a:avLst/>
          </a:prstGeom>
          <a:noFill/>
          <a:ln w="38100" cap="flat" cmpd="sng">
            <a:solidFill>
              <a:schemeClr val="dk1"/>
            </a:solidFill>
            <a:prstDash val="dot"/>
            <a:miter lim="800000"/>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sz="42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None/>
            </a:pPr>
            <a:r>
              <a:rPr lang="en-US" sz="4200" b="0" i="0" u="none" strike="noStrike" cap="none">
                <a:solidFill>
                  <a:schemeClr val="dk1"/>
                </a:solidFill>
                <a:latin typeface="Gill Sans"/>
                <a:ea typeface="Gill Sans"/>
                <a:cs typeface="Gill Sans"/>
                <a:sym typeface="Gill Sans"/>
              </a:rPr>
              <a:t>Likely candidate in search for life</a:t>
            </a:r>
            <a:endParaRPr/>
          </a:p>
          <a:p>
            <a:pPr marL="0" marR="0" lvl="0" indent="0" algn="l" rtl="0">
              <a:lnSpc>
                <a:spcPct val="100000"/>
              </a:lnSpc>
              <a:spcBef>
                <a:spcPts val="0"/>
              </a:spcBef>
              <a:spcAft>
                <a:spcPts val="0"/>
              </a:spcAft>
              <a:buNone/>
            </a:pPr>
            <a:endParaRPr sz="4200" b="0" i="0" u="none" strike="noStrike" cap="none">
              <a:solidFill>
                <a:schemeClr val="dk1"/>
              </a:solidFill>
              <a:latin typeface="Gill Sans"/>
              <a:ea typeface="Gill Sans"/>
              <a:cs typeface="Gill Sans"/>
              <a:sym typeface="Gill Sans"/>
            </a:endParaRPr>
          </a:p>
        </p:txBody>
      </p:sp>
      <p:sp>
        <p:nvSpPr>
          <p:cNvPr id="161" name="Google Shape;161;p57"/>
          <p:cNvSpPr/>
          <p:nvPr/>
        </p:nvSpPr>
        <p:spPr>
          <a:xfrm>
            <a:off x="4991100" y="3289300"/>
            <a:ext cx="3009900" cy="3886200"/>
          </a:xfrm>
          <a:prstGeom prst="rect">
            <a:avLst/>
          </a:prstGeom>
          <a:noFill/>
          <a:ln w="38100" cap="flat" cmpd="sng">
            <a:solidFill>
              <a:schemeClr val="dk1"/>
            </a:solidFill>
            <a:prstDash val="dot"/>
            <a:miter lim="800000"/>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sz="42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None/>
            </a:pPr>
            <a:r>
              <a:rPr lang="en-US" sz="4200" b="0" i="0" u="none" strike="noStrike" cap="none">
                <a:solidFill>
                  <a:schemeClr val="dk1"/>
                </a:solidFill>
                <a:latin typeface="Gill Sans"/>
                <a:ea typeface="Gill Sans"/>
                <a:cs typeface="Gill Sans"/>
                <a:sym typeface="Gill Sans"/>
              </a:rPr>
              <a:t>Unlikely candidate in search for life</a:t>
            </a:r>
            <a:endParaRPr/>
          </a:p>
          <a:p>
            <a:pPr marL="0" marR="0" lvl="0" indent="0" algn="l" rtl="0">
              <a:lnSpc>
                <a:spcPct val="100000"/>
              </a:lnSpc>
              <a:spcBef>
                <a:spcPts val="0"/>
              </a:spcBef>
              <a:spcAft>
                <a:spcPts val="0"/>
              </a:spcAft>
              <a:buNone/>
            </a:pPr>
            <a:endParaRPr sz="4200" b="0" i="0" u="none" strike="noStrike" cap="none">
              <a:solidFill>
                <a:schemeClr val="dk1"/>
              </a:solidFill>
              <a:latin typeface="Gill Sans"/>
              <a:ea typeface="Gill Sans"/>
              <a:cs typeface="Gill Sans"/>
              <a:sym typeface="Gill Sans"/>
            </a:endParaRPr>
          </a:p>
        </p:txBody>
      </p:sp>
      <p:sp>
        <p:nvSpPr>
          <p:cNvPr id="162" name="Google Shape;162;p57"/>
          <p:cNvSpPr/>
          <p:nvPr/>
        </p:nvSpPr>
        <p:spPr>
          <a:xfrm>
            <a:off x="8813800" y="3289300"/>
            <a:ext cx="3009900" cy="3886200"/>
          </a:xfrm>
          <a:prstGeom prst="rect">
            <a:avLst/>
          </a:prstGeom>
          <a:noFill/>
          <a:ln w="38100" cap="flat" cmpd="sng">
            <a:solidFill>
              <a:schemeClr val="dk1"/>
            </a:solidFill>
            <a:prstDash val="dot"/>
            <a:miter lim="800000"/>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sz="42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None/>
            </a:pPr>
            <a:r>
              <a:rPr lang="en-US" sz="4200" b="0" i="0" u="none" strike="noStrike" cap="none">
                <a:solidFill>
                  <a:schemeClr val="dk1"/>
                </a:solidFill>
                <a:latin typeface="Gill Sans"/>
                <a:ea typeface="Gill Sans"/>
                <a:cs typeface="Gill Sans"/>
                <a:sym typeface="Gill Sans"/>
              </a:rPr>
              <a:t>Possible candidate in search for life</a:t>
            </a:r>
            <a:endParaRPr/>
          </a:p>
          <a:p>
            <a:pPr marL="0" marR="0" lvl="0" indent="0" algn="l" rtl="0">
              <a:lnSpc>
                <a:spcPct val="100000"/>
              </a:lnSpc>
              <a:spcBef>
                <a:spcPts val="0"/>
              </a:spcBef>
              <a:spcAft>
                <a:spcPts val="0"/>
              </a:spcAft>
              <a:buNone/>
            </a:pPr>
            <a:endParaRPr sz="4200" b="0" i="0" u="none" strike="noStrike" cap="none">
              <a:solidFill>
                <a:schemeClr val="dk1"/>
              </a:solidFill>
              <a:latin typeface="Gill Sans"/>
              <a:ea typeface="Gill Sans"/>
              <a:cs typeface="Gill Sans"/>
              <a:sym typeface="Gill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58"/>
          <p:cNvPicPr preferRelativeResize="0"/>
          <p:nvPr/>
        </p:nvPicPr>
        <p:blipFill rotWithShape="1">
          <a:blip r:embed="rId3">
            <a:alphaModFix/>
          </a:blip>
          <a:srcRect/>
          <a:stretch/>
        </p:blipFill>
        <p:spPr>
          <a:xfrm>
            <a:off x="7493000" y="4495800"/>
            <a:ext cx="4187825" cy="4927600"/>
          </a:xfrm>
          <a:prstGeom prst="rect">
            <a:avLst/>
          </a:prstGeom>
          <a:noFill/>
          <a:ln>
            <a:noFill/>
          </a:ln>
        </p:spPr>
      </p:pic>
      <p:pic>
        <p:nvPicPr>
          <p:cNvPr id="168" name="Google Shape;168;p58"/>
          <p:cNvPicPr preferRelativeResize="0"/>
          <p:nvPr/>
        </p:nvPicPr>
        <p:blipFill rotWithShape="1">
          <a:blip r:embed="rId4">
            <a:alphaModFix/>
          </a:blip>
          <a:srcRect/>
          <a:stretch/>
        </p:blipFill>
        <p:spPr>
          <a:xfrm>
            <a:off x="2844800" y="5562600"/>
            <a:ext cx="3848100" cy="3775075"/>
          </a:xfrm>
          <a:prstGeom prst="rect">
            <a:avLst/>
          </a:prstGeom>
          <a:noFill/>
          <a:ln>
            <a:noFill/>
          </a:ln>
        </p:spPr>
      </p:pic>
      <p:pic>
        <p:nvPicPr>
          <p:cNvPr id="169" name="Google Shape;169;p58"/>
          <p:cNvPicPr preferRelativeResize="0"/>
          <p:nvPr/>
        </p:nvPicPr>
        <p:blipFill rotWithShape="1">
          <a:blip r:embed="rId5">
            <a:alphaModFix/>
          </a:blip>
          <a:srcRect/>
          <a:stretch/>
        </p:blipFill>
        <p:spPr>
          <a:xfrm>
            <a:off x="5892800" y="2286000"/>
            <a:ext cx="2209800" cy="2209800"/>
          </a:xfrm>
          <a:prstGeom prst="rect">
            <a:avLst/>
          </a:prstGeom>
          <a:noFill/>
          <a:ln>
            <a:noFill/>
          </a:ln>
        </p:spPr>
      </p:pic>
      <p:sp>
        <p:nvSpPr>
          <p:cNvPr id="170" name="Google Shape;170;p58"/>
          <p:cNvSpPr txBox="1">
            <a:spLocks noGrp="1"/>
          </p:cNvSpPr>
          <p:nvPr>
            <p:ph type="title"/>
          </p:nvPr>
        </p:nvSpPr>
        <p:spPr>
          <a:xfrm>
            <a:off x="1297572" y="-2195929"/>
            <a:ext cx="10464800" cy="3810000"/>
          </a:xfrm>
          <a:prstGeom prst="rect">
            <a:avLst/>
          </a:prstGeom>
          <a:noFill/>
          <a:ln>
            <a:noFill/>
          </a:ln>
        </p:spPr>
        <p:txBody>
          <a:bodyPr spcFirstLastPara="1" wrap="square" lIns="50800" tIns="50800" rIns="50800" bIns="50800" anchor="b" anchorCtr="0">
            <a:noAutofit/>
          </a:bodyPr>
          <a:lstStyle/>
          <a:p>
            <a:pPr marL="0" lvl="0" indent="0" algn="ctr" rtl="0">
              <a:lnSpc>
                <a:spcPct val="100000"/>
              </a:lnSpc>
              <a:spcBef>
                <a:spcPts val="0"/>
              </a:spcBef>
              <a:spcAft>
                <a:spcPts val="0"/>
              </a:spcAft>
              <a:buSzPts val="1400"/>
              <a:buNone/>
            </a:pPr>
            <a:r>
              <a:rPr lang="en-US"/>
              <a:t>Likely &amp; Possible</a:t>
            </a:r>
            <a:endParaRPr/>
          </a:p>
        </p:txBody>
      </p:sp>
      <p:pic>
        <p:nvPicPr>
          <p:cNvPr id="171" name="Google Shape;171;p58"/>
          <p:cNvPicPr preferRelativeResize="0"/>
          <p:nvPr/>
        </p:nvPicPr>
        <p:blipFill rotWithShape="1">
          <a:blip r:embed="rId6">
            <a:alphaModFix/>
          </a:blip>
          <a:srcRect/>
          <a:stretch/>
        </p:blipFill>
        <p:spPr>
          <a:xfrm>
            <a:off x="754063" y="2182813"/>
            <a:ext cx="2782887" cy="2782887"/>
          </a:xfrm>
          <a:prstGeom prst="rect">
            <a:avLst/>
          </a:prstGeom>
          <a:noFill/>
          <a:ln>
            <a:noFill/>
          </a:ln>
        </p:spPr>
      </p:pic>
      <p:sp>
        <p:nvSpPr>
          <p:cNvPr id="172" name="Google Shape;172;p58"/>
          <p:cNvSpPr/>
          <p:nvPr/>
        </p:nvSpPr>
        <p:spPr>
          <a:xfrm>
            <a:off x="482600" y="4419600"/>
            <a:ext cx="1255713" cy="7381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200" b="0" i="0" u="none" strike="noStrike" cap="none">
                <a:solidFill>
                  <a:srgbClr val="FFFFFF"/>
                </a:solidFill>
                <a:latin typeface="Gill Sans"/>
                <a:ea typeface="Gill Sans"/>
                <a:cs typeface="Gill Sans"/>
                <a:sym typeface="Gill Sans"/>
              </a:rPr>
              <a:t>Mars</a:t>
            </a:r>
            <a:endParaRPr/>
          </a:p>
        </p:txBody>
      </p:sp>
      <p:sp>
        <p:nvSpPr>
          <p:cNvPr id="173" name="Google Shape;173;p58"/>
          <p:cNvSpPr/>
          <p:nvPr/>
        </p:nvSpPr>
        <p:spPr>
          <a:xfrm>
            <a:off x="1397000" y="7848600"/>
            <a:ext cx="1719263" cy="7381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200" b="0" i="0" u="none" strike="noStrike" cap="none">
                <a:solidFill>
                  <a:srgbClr val="FFFFFF"/>
                </a:solidFill>
                <a:latin typeface="Gill Sans"/>
                <a:ea typeface="Gill Sans"/>
                <a:cs typeface="Gill Sans"/>
                <a:sym typeface="Gill Sans"/>
              </a:rPr>
              <a:t>Europa</a:t>
            </a:r>
            <a:endParaRPr/>
          </a:p>
        </p:txBody>
      </p:sp>
      <p:sp>
        <p:nvSpPr>
          <p:cNvPr id="174" name="Google Shape;174;p58"/>
          <p:cNvSpPr/>
          <p:nvPr/>
        </p:nvSpPr>
        <p:spPr>
          <a:xfrm>
            <a:off x="4440238" y="2362200"/>
            <a:ext cx="1833562" cy="7381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200" b="0" i="0" u="none" strike="noStrike" cap="none">
                <a:solidFill>
                  <a:srgbClr val="FFFFFF"/>
                </a:solidFill>
                <a:latin typeface="Gill Sans"/>
                <a:ea typeface="Gill Sans"/>
                <a:cs typeface="Gill Sans"/>
                <a:sym typeface="Gill Sans"/>
              </a:rPr>
              <a:t>Callisto</a:t>
            </a:r>
            <a:endParaRPr/>
          </a:p>
        </p:txBody>
      </p:sp>
      <p:sp>
        <p:nvSpPr>
          <p:cNvPr id="175" name="Google Shape;175;p58"/>
          <p:cNvSpPr/>
          <p:nvPr/>
        </p:nvSpPr>
        <p:spPr>
          <a:xfrm>
            <a:off x="9245600" y="2133600"/>
            <a:ext cx="1306513" cy="7381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200" b="0" i="0" u="none" strike="noStrike" cap="none">
                <a:solidFill>
                  <a:srgbClr val="FFFFFF"/>
                </a:solidFill>
                <a:latin typeface="Gill Sans"/>
                <a:ea typeface="Gill Sans"/>
                <a:cs typeface="Gill Sans"/>
                <a:sym typeface="Gill Sans"/>
              </a:rPr>
              <a:t>Titan</a:t>
            </a:r>
            <a:endParaRPr/>
          </a:p>
        </p:txBody>
      </p:sp>
      <p:sp>
        <p:nvSpPr>
          <p:cNvPr id="176" name="Google Shape;176;p58"/>
          <p:cNvSpPr/>
          <p:nvPr/>
        </p:nvSpPr>
        <p:spPr>
          <a:xfrm>
            <a:off x="10312400" y="4191000"/>
            <a:ext cx="2316163" cy="7381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200" b="0" i="0" u="none" strike="noStrike" cap="none">
                <a:solidFill>
                  <a:srgbClr val="FFFFFF"/>
                </a:solidFill>
                <a:latin typeface="Gill Sans"/>
                <a:ea typeface="Gill Sans"/>
                <a:cs typeface="Gill Sans"/>
                <a:sym typeface="Gill Sans"/>
              </a:rPr>
              <a:t>Enceladus</a:t>
            </a:r>
            <a:endParaRPr/>
          </a:p>
        </p:txBody>
      </p:sp>
      <p:pic>
        <p:nvPicPr>
          <p:cNvPr id="177" name="Google Shape;177;p58"/>
          <p:cNvPicPr preferRelativeResize="0"/>
          <p:nvPr/>
        </p:nvPicPr>
        <p:blipFill rotWithShape="1">
          <a:blip r:embed="rId7">
            <a:alphaModFix/>
          </a:blip>
          <a:srcRect/>
          <a:stretch/>
        </p:blipFill>
        <p:spPr>
          <a:xfrm>
            <a:off x="10464800" y="1752600"/>
            <a:ext cx="1828800" cy="1828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59"/>
          <p:cNvSpPr txBox="1"/>
          <p:nvPr/>
        </p:nvSpPr>
        <p:spPr>
          <a:xfrm>
            <a:off x="274403" y="171406"/>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2"/>
              </a:buClr>
              <a:buSzPts val="7200"/>
              <a:buFont typeface="Arial"/>
              <a:buNone/>
            </a:pPr>
            <a:r>
              <a:rPr lang="en-US" sz="7200" b="0" i="0" u="none" strike="noStrike" cap="none">
                <a:solidFill>
                  <a:schemeClr val="lt1"/>
                </a:solidFill>
                <a:latin typeface="Impact"/>
                <a:ea typeface="Impact"/>
                <a:cs typeface="Impact"/>
                <a:sym typeface="Impact"/>
              </a:rPr>
              <a:t>Exoplanets</a:t>
            </a:r>
            <a:endParaRPr sz="7200" b="0" i="0" u="none" strike="noStrike" cap="none">
              <a:solidFill>
                <a:schemeClr val="lt1"/>
              </a:solidFill>
              <a:latin typeface="Impact"/>
              <a:ea typeface="Impact"/>
              <a:cs typeface="Impact"/>
              <a:sym typeface="Impact"/>
            </a:endParaRPr>
          </a:p>
        </p:txBody>
      </p:sp>
      <p:sp>
        <p:nvSpPr>
          <p:cNvPr id="183" name="Google Shape;183;p59"/>
          <p:cNvSpPr txBox="1"/>
          <p:nvPr/>
        </p:nvSpPr>
        <p:spPr>
          <a:xfrm>
            <a:off x="1240117" y="2079811"/>
            <a:ext cx="10524565" cy="212365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400" b="0" i="0" u="none" strike="noStrike" cap="none">
                <a:solidFill>
                  <a:schemeClr val="lt1"/>
                </a:solidFill>
                <a:latin typeface="Arial"/>
                <a:ea typeface="Arial"/>
                <a:cs typeface="Arial"/>
                <a:sym typeface="Arial"/>
              </a:rPr>
              <a:t>All of the planets in our solar system orbit around the Sun. Planets that orbit around other stars are called exoplanets. </a:t>
            </a:r>
            <a:endParaRPr/>
          </a:p>
        </p:txBody>
      </p:sp>
      <p:pic>
        <p:nvPicPr>
          <p:cNvPr id="184" name="Google Shape;184;p59" descr="Image result for exoplanet hd"/>
          <p:cNvPicPr preferRelativeResize="0"/>
          <p:nvPr/>
        </p:nvPicPr>
        <p:blipFill rotWithShape="1">
          <a:blip r:embed="rId3">
            <a:alphaModFix/>
          </a:blip>
          <a:srcRect/>
          <a:stretch/>
        </p:blipFill>
        <p:spPr>
          <a:xfrm>
            <a:off x="2976281" y="4365629"/>
            <a:ext cx="7052236" cy="50369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10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60"/>
          <p:cNvSpPr txBox="1"/>
          <p:nvPr/>
        </p:nvSpPr>
        <p:spPr>
          <a:xfrm>
            <a:off x="274403" y="171406"/>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2"/>
              </a:buClr>
              <a:buSzPts val="7200"/>
              <a:buFont typeface="Arial"/>
              <a:buNone/>
            </a:pPr>
            <a:r>
              <a:rPr lang="en-US" sz="7200" b="0" i="0" u="none" strike="noStrike" cap="none">
                <a:solidFill>
                  <a:schemeClr val="lt1"/>
                </a:solidFill>
                <a:latin typeface="Impact"/>
                <a:ea typeface="Impact"/>
                <a:cs typeface="Impact"/>
                <a:sym typeface="Impact"/>
              </a:rPr>
              <a:t>How do we find them?</a:t>
            </a:r>
            <a:endParaRPr sz="7200" b="0" i="0" u="none" strike="noStrike" cap="none">
              <a:solidFill>
                <a:schemeClr val="lt1"/>
              </a:solidFill>
              <a:latin typeface="Impact"/>
              <a:ea typeface="Impact"/>
              <a:cs typeface="Impact"/>
              <a:sym typeface="Impact"/>
            </a:endParaRPr>
          </a:p>
        </p:txBody>
      </p:sp>
      <p:pic>
        <p:nvPicPr>
          <p:cNvPr id="2" name="Transit Method to Detect Exoplanets (method 2) (1)">
            <a:hlinkClick r:id="" action="ppaction://media"/>
            <a:extLst>
              <a:ext uri="{FF2B5EF4-FFF2-40B4-BE49-F238E27FC236}">
                <a16:creationId xmlns:a16="http://schemas.microsoft.com/office/drawing/2014/main" id="{FDD31C99-BDB8-4FD4-B50C-B9176C3F9D0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2037351"/>
            <a:ext cx="13020843" cy="73185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4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61"/>
          <p:cNvSpPr txBox="1"/>
          <p:nvPr/>
        </p:nvSpPr>
        <p:spPr>
          <a:xfrm>
            <a:off x="274403" y="171406"/>
            <a:ext cx="12456000" cy="2433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2"/>
              </a:buClr>
              <a:buSzPts val="7200"/>
              <a:buFont typeface="Arial"/>
              <a:buNone/>
            </a:pPr>
            <a:r>
              <a:rPr lang="en-US" sz="7200" b="0" i="0" u="none" strike="noStrike" cap="none">
                <a:solidFill>
                  <a:schemeClr val="lt1"/>
                </a:solidFill>
                <a:latin typeface="Impact"/>
                <a:ea typeface="Impact"/>
                <a:cs typeface="Impact"/>
                <a:sym typeface="Impact"/>
              </a:rPr>
              <a:t>Have we found any Earth-like planets?</a:t>
            </a:r>
            <a:endParaRPr sz="7200" b="0" i="0" u="none" strike="noStrike" cap="none">
              <a:solidFill>
                <a:schemeClr val="lt1"/>
              </a:solidFill>
              <a:latin typeface="Impact"/>
              <a:ea typeface="Impact"/>
              <a:cs typeface="Impact"/>
              <a:sym typeface="Impact"/>
            </a:endParaRPr>
          </a:p>
        </p:txBody>
      </p:sp>
      <p:pic>
        <p:nvPicPr>
          <p:cNvPr id="2" name="Visiting Kepler-452b (Earth 2.0) (1)">
            <a:hlinkClick r:id="" action="ppaction://media"/>
            <a:extLst>
              <a:ext uri="{FF2B5EF4-FFF2-40B4-BE49-F238E27FC236}">
                <a16:creationId xmlns:a16="http://schemas.microsoft.com/office/drawing/2014/main" id="{56CEA6D5-DAD1-4AC2-936B-5BEE3EF93CF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8361" y="2449942"/>
            <a:ext cx="12708078" cy="714829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6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9"/>
          <p:cNvSpPr txBox="1">
            <a:spLocks noGrp="1"/>
          </p:cNvSpPr>
          <p:nvPr>
            <p:ph type="title"/>
          </p:nvPr>
        </p:nvSpPr>
        <p:spPr>
          <a:xfrm>
            <a:off x="1270000" y="2794000"/>
            <a:ext cx="10464800" cy="3302000"/>
          </a:xfrm>
          <a:prstGeom prst="rect">
            <a:avLst/>
          </a:prstGeom>
          <a:noFill/>
          <a:ln>
            <a:noFill/>
          </a:ln>
        </p:spPr>
        <p:txBody>
          <a:bodyPr spcFirstLastPara="1" wrap="square" lIns="50800" tIns="50800" rIns="50800" bIns="50800" anchor="b" anchorCtr="0">
            <a:noAutofit/>
          </a:bodyPr>
          <a:lstStyle/>
          <a:p>
            <a:pPr marL="0" lvl="0" indent="0" algn="ctr" rtl="0">
              <a:lnSpc>
                <a:spcPct val="100000"/>
              </a:lnSpc>
              <a:spcBef>
                <a:spcPts val="0"/>
              </a:spcBef>
              <a:spcAft>
                <a:spcPts val="0"/>
              </a:spcAft>
              <a:buClr>
                <a:schemeClr val="lt1"/>
              </a:buClr>
              <a:buSzPts val="6500"/>
              <a:buFont typeface="Gill Sans"/>
              <a:buNone/>
            </a:pPr>
            <a:r>
              <a:rPr lang="en-US" sz="6500" b="0" i="0" u="none">
                <a:solidFill>
                  <a:schemeClr val="lt1"/>
                </a:solidFill>
                <a:latin typeface="Gill Sans"/>
                <a:ea typeface="Gill Sans"/>
                <a:cs typeface="Gill Sans"/>
                <a:sym typeface="Gill Sans"/>
              </a:rPr>
              <a:t>Activity </a:t>
            </a:r>
            <a:r>
              <a:rPr lang="en-US" sz="6500"/>
              <a:t>2</a:t>
            </a:r>
            <a:r>
              <a:rPr lang="en-US" sz="6500" b="0" i="0" u="none">
                <a:solidFill>
                  <a:schemeClr val="lt1"/>
                </a:solidFill>
                <a:latin typeface="Gill Sans"/>
                <a:ea typeface="Gill Sans"/>
                <a:cs typeface="Gill Sans"/>
                <a:sym typeface="Gill Sans"/>
              </a:rPr>
              <a:t>: </a:t>
            </a:r>
            <a:r>
              <a:rPr lang="en-US" sz="6500"/>
              <a:t>Make your own creature</a:t>
            </a:r>
            <a:br>
              <a:rPr lang="en-US" sz="6600" b="0" i="0" u="none">
                <a:solidFill>
                  <a:schemeClr val="lt1"/>
                </a:solidFill>
                <a:latin typeface="Gill Sans"/>
                <a:ea typeface="Gill Sans"/>
                <a:cs typeface="Gill Sans"/>
                <a:sym typeface="Gill Sans"/>
              </a:rPr>
            </a:br>
            <a:br>
              <a:rPr lang="en-US" sz="3600" b="0" i="0" u="none">
                <a:solidFill>
                  <a:schemeClr val="lt1"/>
                </a:solidFill>
                <a:latin typeface="Gill Sans"/>
                <a:ea typeface="Gill Sans"/>
                <a:cs typeface="Gill Sans"/>
                <a:sym typeface="Gill Sans"/>
              </a:rPr>
            </a:br>
            <a:endParaRPr/>
          </a:p>
        </p:txBody>
      </p:sp>
    </p:spTree>
  </p:cSld>
  <p:clrMapOvr>
    <a:masterClrMapping/>
  </p:clrMapOvr>
</p:sld>
</file>

<file path=ppt/theme/theme1.xml><?xml version="1.0" encoding="utf-8"?>
<a:theme xmlns:a="http://schemas.openxmlformats.org/drawingml/2006/main" name="Photo - Horizontal">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amp; Subtitle">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970</Words>
  <Application>Microsoft Office PowerPoint</Application>
  <PresentationFormat>Custom</PresentationFormat>
  <Paragraphs>77</Paragraphs>
  <Slides>17</Slides>
  <Notes>17</Notes>
  <HiddenSlides>0</HiddenSlides>
  <MMClips>2</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Merriweather Sans</vt:lpstr>
      <vt:lpstr>Arial</vt:lpstr>
      <vt:lpstr>Impact</vt:lpstr>
      <vt:lpstr>Gill Sans</vt:lpstr>
      <vt:lpstr>Photo - Horizontal</vt:lpstr>
      <vt:lpstr>Title &amp; Subtitle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Activity 1: Where to Look for Life   Which planets and moons in our  solar system are potentially habitable?</vt:lpstr>
      <vt:lpstr>PowerPoint Presentation</vt:lpstr>
      <vt:lpstr>Likely &amp; Possible</vt:lpstr>
      <vt:lpstr>PowerPoint Presentation</vt:lpstr>
      <vt:lpstr>PowerPoint Presentation</vt:lpstr>
      <vt:lpstr>PowerPoint Presentation</vt:lpstr>
      <vt:lpstr>Activity 2: Make your own creature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cp:revision>
  <dcterms:modified xsi:type="dcterms:W3CDTF">2019-12-31T02:46:46Z</dcterms:modified>
</cp:coreProperties>
</file>